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8"/>
  </p:notesMasterIdLst>
  <p:sldIdLst>
    <p:sldId id="301" r:id="rId2"/>
    <p:sldId id="462" r:id="rId3"/>
    <p:sldId id="464" r:id="rId4"/>
    <p:sldId id="467" r:id="rId5"/>
    <p:sldId id="465" r:id="rId6"/>
    <p:sldId id="456" r:id="rId7"/>
    <p:sldId id="457" r:id="rId8"/>
    <p:sldId id="458" r:id="rId9"/>
    <p:sldId id="459" r:id="rId10"/>
    <p:sldId id="460" r:id="rId11"/>
    <p:sldId id="461" r:id="rId12"/>
    <p:sldId id="379" r:id="rId13"/>
    <p:sldId id="386" r:id="rId14"/>
    <p:sldId id="381" r:id="rId15"/>
    <p:sldId id="382" r:id="rId16"/>
    <p:sldId id="451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1pPr>
    <a:lvl2pPr marL="108858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2pPr>
    <a:lvl3pPr marL="2177170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3pPr>
    <a:lvl4pPr marL="326575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4pPr>
    <a:lvl5pPr marL="435433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5pPr>
    <a:lvl6pPr marL="5442923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6pPr>
    <a:lvl7pPr marL="653150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7pPr>
    <a:lvl8pPr marL="7620089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8pPr>
    <a:lvl9pPr marL="8708676" algn="l" defTabSz="2177170" rtl="0" eaLnBrk="1" latinLnBrk="0" hangingPunct="1">
      <a:defRPr sz="43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0000FF"/>
    <a:srgbClr val="242452"/>
    <a:srgbClr val="3333FF"/>
    <a:srgbClr val="FFA700"/>
    <a:srgbClr val="C0504D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584" autoAdjust="0"/>
  </p:normalViewPr>
  <p:slideViewPr>
    <p:cSldViewPr>
      <p:cViewPr varScale="1">
        <p:scale>
          <a:sx n="39" d="100"/>
          <a:sy n="39" d="100"/>
        </p:scale>
        <p:origin x="180" y="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1pPr>
    <a:lvl2pPr marL="108858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2pPr>
    <a:lvl3pPr marL="2177170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3pPr>
    <a:lvl4pPr marL="326575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4pPr>
    <a:lvl5pPr marL="435433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5pPr>
    <a:lvl6pPr marL="5442923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6pPr>
    <a:lvl7pPr marL="653150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7pPr>
    <a:lvl8pPr marL="7620089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8pPr>
    <a:lvl9pPr marL="8708676" algn="l" defTabSz="2177170" rtl="0" eaLnBrk="1" latinLnBrk="0" hangingPunct="1">
      <a:defRPr sz="2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8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9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5"/>
            <a:ext cx="20726400" cy="29400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7"/>
            <a:ext cx="5689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7"/>
            <a:ext cx="7721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5" y="12712707"/>
            <a:ext cx="5689600" cy="730251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49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58" indent="0">
              <a:buNone/>
              <a:defRPr sz="4301">
                <a:solidFill>
                  <a:schemeClr val="tx1">
                    <a:tint val="75000"/>
                  </a:schemeClr>
                </a:solidFill>
              </a:defRPr>
            </a:lvl2pPr>
            <a:lvl3pPr marL="217711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70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4pPr>
            <a:lvl5pPr marL="435422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5pPr>
            <a:lvl6pPr marL="544278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6pPr>
            <a:lvl7pPr marL="6531346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7pPr>
            <a:lvl8pPr marL="7619901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8pPr>
            <a:lvl9pPr marL="8708458" indent="0">
              <a:buNone/>
              <a:defRPr sz="3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1"/>
            </a:lvl4pPr>
            <a:lvl5pPr>
              <a:defRPr sz="4301"/>
            </a:lvl5pPr>
            <a:lvl6pPr>
              <a:defRPr sz="4301"/>
            </a:lvl6pPr>
            <a:lvl7pPr>
              <a:defRPr sz="4301"/>
            </a:lvl7pPr>
            <a:lvl8pPr>
              <a:defRPr sz="4301"/>
            </a:lvl8pPr>
            <a:lvl9pPr>
              <a:defRPr sz="4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5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1"/>
            </a:lvl4pPr>
            <a:lvl5pPr>
              <a:defRPr sz="4301"/>
            </a:lvl5pPr>
            <a:lvl6pPr>
              <a:defRPr sz="4301"/>
            </a:lvl6pPr>
            <a:lvl7pPr>
              <a:defRPr sz="4301"/>
            </a:lvl7pPr>
            <a:lvl8pPr>
              <a:defRPr sz="4301"/>
            </a:lvl8pPr>
            <a:lvl9pPr>
              <a:defRPr sz="4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7"/>
            <a:ext cx="10773835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58" indent="0">
              <a:buNone/>
              <a:defRPr sz="4800" b="1"/>
            </a:lvl2pPr>
            <a:lvl3pPr marL="2177115" indent="0">
              <a:buNone/>
              <a:defRPr sz="4301" b="1"/>
            </a:lvl3pPr>
            <a:lvl4pPr marL="3265670" indent="0">
              <a:buNone/>
              <a:defRPr sz="3800" b="1"/>
            </a:lvl4pPr>
            <a:lvl5pPr marL="4354228" indent="0">
              <a:buNone/>
              <a:defRPr sz="3800" b="1"/>
            </a:lvl5pPr>
            <a:lvl6pPr marL="5442788" indent="0">
              <a:buNone/>
              <a:defRPr sz="3800" b="1"/>
            </a:lvl6pPr>
            <a:lvl7pPr marL="6531346" indent="0">
              <a:buNone/>
              <a:defRPr sz="3800" b="1"/>
            </a:lvl7pPr>
            <a:lvl8pPr marL="7619901" indent="0">
              <a:buNone/>
              <a:defRPr sz="3800" b="1"/>
            </a:lvl8pPr>
            <a:lvl9pPr marL="87084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49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1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0" y="3070227"/>
            <a:ext cx="1077806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58" indent="0">
              <a:buNone/>
              <a:defRPr sz="4800" b="1"/>
            </a:lvl2pPr>
            <a:lvl3pPr marL="2177115" indent="0">
              <a:buNone/>
              <a:defRPr sz="4301" b="1"/>
            </a:lvl3pPr>
            <a:lvl4pPr marL="3265670" indent="0">
              <a:buNone/>
              <a:defRPr sz="3800" b="1"/>
            </a:lvl4pPr>
            <a:lvl5pPr marL="4354228" indent="0">
              <a:buNone/>
              <a:defRPr sz="3800" b="1"/>
            </a:lvl5pPr>
            <a:lvl6pPr marL="5442788" indent="0">
              <a:buNone/>
              <a:defRPr sz="3800" b="1"/>
            </a:lvl6pPr>
            <a:lvl7pPr marL="6531346" indent="0">
              <a:buNone/>
              <a:defRPr sz="3800" b="1"/>
            </a:lvl7pPr>
            <a:lvl8pPr marL="7619901" indent="0">
              <a:buNone/>
              <a:defRPr sz="3800" b="1"/>
            </a:lvl8pPr>
            <a:lvl9pPr marL="8708458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0" y="4349749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1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7" y="2870207"/>
            <a:ext cx="802216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1"/>
            </a:lvl1pPr>
            <a:lvl2pPr marL="1088558" indent="0">
              <a:buNone/>
              <a:defRPr sz="2901"/>
            </a:lvl2pPr>
            <a:lvl3pPr marL="2177115" indent="0">
              <a:buNone/>
              <a:defRPr sz="2400"/>
            </a:lvl3pPr>
            <a:lvl4pPr marL="3265670" indent="0">
              <a:buNone/>
              <a:defRPr sz="2101"/>
            </a:lvl4pPr>
            <a:lvl5pPr marL="4354228" indent="0">
              <a:buNone/>
              <a:defRPr sz="2101"/>
            </a:lvl5pPr>
            <a:lvl6pPr marL="5442788" indent="0">
              <a:buNone/>
              <a:defRPr sz="2101"/>
            </a:lvl6pPr>
            <a:lvl7pPr marL="6531346" indent="0">
              <a:buNone/>
              <a:defRPr sz="2101"/>
            </a:lvl7pPr>
            <a:lvl8pPr marL="7619901" indent="0">
              <a:buNone/>
              <a:defRPr sz="2101"/>
            </a:lvl8pPr>
            <a:lvl9pPr marL="8708458" indent="0">
              <a:buNone/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49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558" indent="0">
              <a:buNone/>
              <a:defRPr sz="6699"/>
            </a:lvl2pPr>
            <a:lvl3pPr marL="2177115" indent="0">
              <a:buNone/>
              <a:defRPr sz="5699"/>
            </a:lvl3pPr>
            <a:lvl4pPr marL="3265670" indent="0">
              <a:buNone/>
              <a:defRPr sz="4800"/>
            </a:lvl4pPr>
            <a:lvl5pPr marL="4354228" indent="0">
              <a:buNone/>
              <a:defRPr sz="4800"/>
            </a:lvl5pPr>
            <a:lvl6pPr marL="5442788" indent="0">
              <a:buNone/>
              <a:defRPr sz="4800"/>
            </a:lvl6pPr>
            <a:lvl7pPr marL="6531346" indent="0">
              <a:buNone/>
              <a:defRPr sz="4800"/>
            </a:lvl7pPr>
            <a:lvl8pPr marL="7619901" indent="0">
              <a:buNone/>
              <a:defRPr sz="4800"/>
            </a:lvl8pPr>
            <a:lvl9pPr marL="8708458" indent="0">
              <a:buNone/>
              <a:defRPr sz="4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9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1"/>
            </a:lvl1pPr>
            <a:lvl2pPr marL="1088558" indent="0">
              <a:buNone/>
              <a:defRPr sz="2901"/>
            </a:lvl2pPr>
            <a:lvl3pPr marL="2177115" indent="0">
              <a:buNone/>
              <a:defRPr sz="2400"/>
            </a:lvl3pPr>
            <a:lvl4pPr marL="3265670" indent="0">
              <a:buNone/>
              <a:defRPr sz="2101"/>
            </a:lvl4pPr>
            <a:lvl5pPr marL="4354228" indent="0">
              <a:buNone/>
              <a:defRPr sz="2101"/>
            </a:lvl5pPr>
            <a:lvl6pPr marL="5442788" indent="0">
              <a:buNone/>
              <a:defRPr sz="2101"/>
            </a:lvl6pPr>
            <a:lvl7pPr marL="6531346" indent="0">
              <a:buNone/>
              <a:defRPr sz="2101"/>
            </a:lvl7pPr>
            <a:lvl8pPr marL="7619901" indent="0">
              <a:buNone/>
              <a:defRPr sz="2101"/>
            </a:lvl8pPr>
            <a:lvl9pPr marL="8708458" indent="0">
              <a:buNone/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defTabSz="2177115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8" indent="-816418" algn="l" defTabSz="217711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905" indent="-680347" algn="l" defTabSz="2177115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94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952" indent="-544279" algn="l" defTabSz="217711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507" indent="-544279" algn="l" defTabSz="217711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64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622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79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737" indent="-544279" algn="l" defTabSz="217711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1pPr>
      <a:lvl2pPr marL="108855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2pPr>
      <a:lvl3pPr marL="2177115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3pPr>
      <a:lvl4pPr marL="3265670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4pPr>
      <a:lvl5pPr marL="435422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5pPr>
      <a:lvl6pPr marL="544278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6pPr>
      <a:lvl7pPr marL="6531346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7pPr>
      <a:lvl8pPr marL="7619901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8pPr>
      <a:lvl9pPr marL="8708458" algn="l" defTabSz="2177115" rtl="0" eaLnBrk="1" latinLnBrk="0" hangingPunct="1">
        <a:defRPr sz="43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0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18" Type="http://schemas.openxmlformats.org/officeDocument/2006/relationships/image" Target="../media/image181.png"/><Relationship Id="rId26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205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6.png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8.png"/><Relationship Id="rId20" Type="http://schemas.openxmlformats.org/officeDocument/2006/relationships/image" Target="../media/image18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4.png"/><Relationship Id="rId11" Type="http://schemas.openxmlformats.org/officeDocument/2006/relationships/image" Target="../media/image9.wmf"/><Relationship Id="rId24" Type="http://schemas.openxmlformats.org/officeDocument/2006/relationships/image" Target="../media/image13.wmf"/><Relationship Id="rId5" Type="http://schemas.openxmlformats.org/officeDocument/2006/relationships/image" Target="../media/image203.png"/><Relationship Id="rId15" Type="http://schemas.openxmlformats.org/officeDocument/2006/relationships/image" Target="../media/image11.wmf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82.png"/><Relationship Id="rId4" Type="http://schemas.openxmlformats.org/officeDocument/2006/relationships/image" Target="../media/image202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9.png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8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07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0.emf"/><Relationship Id="rId1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0.png"/><Relationship Id="rId4" Type="http://schemas.openxmlformats.org/officeDocument/2006/relationships/image" Target="../media/image1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.png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5.emf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53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14400" y="5181600"/>
            <a:ext cx="22707600" cy="67169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5797" y="4091258"/>
            <a:ext cx="15664806" cy="861742"/>
          </a:xfrm>
          <a:prstGeom prst="rect">
            <a:avLst/>
          </a:prstGeom>
          <a:noFill/>
        </p:spPr>
        <p:txBody>
          <a:bodyPr wrap="none" lIns="91411" tIns="45704" rIns="91411" bIns="45704" rtlCol="0">
            <a:spAutoFit/>
          </a:bodyPr>
          <a:lstStyle/>
          <a:p>
            <a:pPr algn="ctr">
              <a:lnSpc>
                <a:spcPts val="6000"/>
              </a:lnSpc>
              <a:spcBef>
                <a:spcPts val="1800"/>
              </a:spcBef>
            </a:pP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VECTƠ VỚI MỘT SỐ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47800" y="5562600"/>
            <a:ext cx="6172722" cy="975938"/>
            <a:chOff x="7459670" y="7086600"/>
            <a:chExt cx="5663521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030735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76053"/>
              <a:chOff x="7459669" y="7543800"/>
              <a:chExt cx="1381118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34727"/>
                <a:chOff x="7469187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68343" y="7688758"/>
                  <a:ext cx="488435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569529"/>
            <a:ext cx="5613088" cy="975937"/>
            <a:chOff x="7459670" y="8524495"/>
            <a:chExt cx="5150052" cy="97605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3517266" cy="8310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49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76053"/>
              <a:chOff x="7459669" y="7543800"/>
              <a:chExt cx="1381118" cy="97605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34727"/>
                <a:chOff x="7469187" y="7685126"/>
                <a:chExt cx="1371600" cy="834727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68345" y="7688758"/>
                  <a:ext cx="488435" cy="83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66858" y="7620000"/>
            <a:ext cx="21131884" cy="975939"/>
            <a:chOff x="7459668" y="9982200"/>
            <a:chExt cx="21438074" cy="976052"/>
          </a:xfrm>
        </p:grpSpPr>
        <p:sp>
          <p:nvSpPr>
            <p:cNvPr id="82" name="Rectangle 81"/>
            <p:cNvSpPr/>
            <p:nvPr/>
          </p:nvSpPr>
          <p:spPr>
            <a:xfrm>
              <a:off x="9092457" y="10108716"/>
              <a:ext cx="1980528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TRUNG ĐIỂM CỦA ĐOẠN THẲNG VÀ TRỌNG TÂM CỦA TAM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8" y="9982200"/>
              <a:ext cx="1496828" cy="976052"/>
              <a:chOff x="7459669" y="7543800"/>
              <a:chExt cx="1484471" cy="976052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6" y="7685126"/>
                <a:ext cx="1474954" cy="834726"/>
                <a:chOff x="7469186" y="7685126"/>
                <a:chExt cx="1474954" cy="83472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840903" y="7313409"/>
                  <a:ext cx="731520" cy="1474954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68345" y="7688758"/>
                  <a:ext cx="488435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69" name="Freeform 71"/>
          <p:cNvSpPr>
            <a:spLocks/>
          </p:cNvSpPr>
          <p:nvPr/>
        </p:nvSpPr>
        <p:spPr bwMode="auto">
          <a:xfrm>
            <a:off x="5278357" y="11272016"/>
            <a:ext cx="8015090" cy="462784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60114" y="10881829"/>
            <a:ext cx="7810497" cy="830997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22">
              <a:defRPr/>
            </a:pPr>
            <a:r>
              <a:rPr lang="en-US" sz="4800" b="1" kern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5545603" y="11160162"/>
            <a:ext cx="8015090" cy="462784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Freeform 77"/>
          <p:cNvSpPr>
            <a:spLocks/>
          </p:cNvSpPr>
          <p:nvPr/>
        </p:nvSpPr>
        <p:spPr bwMode="auto">
          <a:xfrm>
            <a:off x="6413289" y="10933174"/>
            <a:ext cx="652390" cy="195320"/>
          </a:xfrm>
          <a:custGeom>
            <a:avLst/>
            <a:gdLst>
              <a:gd name="T0" fmla="*/ 142 w 151"/>
              <a:gd name="T1" fmla="*/ 1 h 47"/>
              <a:gd name="T2" fmla="*/ 76 w 151"/>
              <a:gd name="T3" fmla="*/ 40 h 47"/>
              <a:gd name="T4" fmla="*/ 10 w 151"/>
              <a:gd name="T5" fmla="*/ 1 h 47"/>
              <a:gd name="T6" fmla="*/ 0 w 151"/>
              <a:gd name="T7" fmla="*/ 7 h 47"/>
              <a:gd name="T8" fmla="*/ 72 w 151"/>
              <a:gd name="T9" fmla="*/ 47 h 47"/>
              <a:gd name="T10" fmla="*/ 76 w 151"/>
              <a:gd name="T11" fmla="*/ 47 h 47"/>
              <a:gd name="T12" fmla="*/ 79 w 151"/>
              <a:gd name="T13" fmla="*/ 47 h 47"/>
              <a:gd name="T14" fmla="*/ 151 w 151"/>
              <a:gd name="T15" fmla="*/ 7 h 47"/>
              <a:gd name="T16" fmla="*/ 142 w 151"/>
              <a:gd name="T1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47">
                <a:moveTo>
                  <a:pt x="142" y="1"/>
                </a:moveTo>
                <a:cubicBezTo>
                  <a:pt x="116" y="7"/>
                  <a:pt x="76" y="40"/>
                  <a:pt x="76" y="40"/>
                </a:cubicBezTo>
                <a:cubicBezTo>
                  <a:pt x="76" y="40"/>
                  <a:pt x="36" y="7"/>
                  <a:pt x="10" y="1"/>
                </a:cubicBezTo>
                <a:cubicBezTo>
                  <a:pt x="3" y="0"/>
                  <a:pt x="0" y="6"/>
                  <a:pt x="0" y="7"/>
                </a:cubicBezTo>
                <a:cubicBezTo>
                  <a:pt x="8" y="11"/>
                  <a:pt x="18" y="4"/>
                  <a:pt x="72" y="47"/>
                </a:cubicBezTo>
                <a:cubicBezTo>
                  <a:pt x="73" y="47"/>
                  <a:pt x="76" y="47"/>
                  <a:pt x="76" y="47"/>
                </a:cubicBezTo>
                <a:cubicBezTo>
                  <a:pt x="76" y="47"/>
                  <a:pt x="77" y="47"/>
                  <a:pt x="79" y="47"/>
                </a:cubicBezTo>
                <a:cubicBezTo>
                  <a:pt x="132" y="4"/>
                  <a:pt x="143" y="11"/>
                  <a:pt x="151" y="7"/>
                </a:cubicBezTo>
                <a:cubicBezTo>
                  <a:pt x="151" y="6"/>
                  <a:pt x="148" y="0"/>
                  <a:pt x="142" y="1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defTabSz="914422">
              <a:defRPr/>
            </a:pPr>
            <a:endParaRPr lang="en-US" sz="48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42956" y="10702005"/>
            <a:ext cx="7810497" cy="830997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22">
              <a:defRPr/>
            </a:pPr>
            <a:r>
              <a:rPr lang="en-US" sz="4800" b="1" kern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B73F14-0380-4E62-84DE-09B42A4AC60C}"/>
              </a:ext>
            </a:extLst>
          </p:cNvPr>
          <p:cNvSpPr txBox="1"/>
          <p:nvPr/>
        </p:nvSpPr>
        <p:spPr>
          <a:xfrm>
            <a:off x="1524003" y="1817432"/>
            <a:ext cx="470863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 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829590-246A-4696-AC49-8F4BB9EAA203}"/>
              </a:ext>
            </a:extLst>
          </p:cNvPr>
          <p:cNvSpPr txBox="1"/>
          <p:nvPr/>
        </p:nvSpPr>
        <p:spPr>
          <a:xfrm>
            <a:off x="2286000" y="2286000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8ECCAB24-303C-4889-B925-12BDB00450BC}"/>
              </a:ext>
            </a:extLst>
          </p:cNvPr>
          <p:cNvGrpSpPr/>
          <p:nvPr/>
        </p:nvGrpSpPr>
        <p:grpSpPr>
          <a:xfrm>
            <a:off x="1447799" y="9684605"/>
            <a:ext cx="1476164" cy="1518689"/>
            <a:chOff x="7483860" y="7543801"/>
            <a:chExt cx="1319816" cy="1518887"/>
          </a:xfrm>
        </p:grpSpPr>
        <p:sp>
          <p:nvSpPr>
            <p:cNvPr id="35" name="Isosceles Triangle 44">
              <a:extLst>
                <a:ext uri="{FF2B5EF4-FFF2-40B4-BE49-F238E27FC236}">
                  <a16:creationId xmlns:a16="http://schemas.microsoft.com/office/drawing/2014/main" id="{26B49388-C6D5-43A7-A0D8-32D38B6F8E28}"/>
                </a:ext>
              </a:extLst>
            </p:cNvPr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29">
              <a:extLst>
                <a:ext uri="{FF2B5EF4-FFF2-40B4-BE49-F238E27FC236}">
                  <a16:creationId xmlns:a16="http://schemas.microsoft.com/office/drawing/2014/main" id="{DA8C13F9-2D43-4BF7-9E72-A570CA2EC818}"/>
                </a:ext>
              </a:extLst>
            </p:cNvPr>
            <p:cNvGrpSpPr/>
            <p:nvPr/>
          </p:nvGrpSpPr>
          <p:grpSpPr>
            <a:xfrm>
              <a:off x="7493378" y="7646473"/>
              <a:ext cx="1310298" cy="1416215"/>
              <a:chOff x="7493378" y="7646473"/>
              <a:chExt cx="1310298" cy="1416215"/>
            </a:xfrm>
          </p:grpSpPr>
          <p:sp>
            <p:nvSpPr>
              <p:cNvPr id="37" name="Round Same Side Corner Rectangle 47">
                <a:extLst>
                  <a:ext uri="{FF2B5EF4-FFF2-40B4-BE49-F238E27FC236}">
                    <a16:creationId xmlns:a16="http://schemas.microsoft.com/office/drawing/2014/main" id="{54DA65AA-0655-4EFC-B746-0247BF8A7961}"/>
                  </a:ext>
                </a:extLst>
              </p:cNvPr>
              <p:cNvSpPr/>
              <p:nvPr/>
            </p:nvSpPr>
            <p:spPr>
              <a:xfrm rot="5400000">
                <a:off x="7782767" y="7395739"/>
                <a:ext cx="731520" cy="1310298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94D4F5-5FB6-498F-BD1C-4B7943664B4D}"/>
                  </a:ext>
                </a:extLst>
              </p:cNvPr>
              <p:cNvSpPr txBox="1"/>
              <p:nvPr/>
            </p:nvSpPr>
            <p:spPr>
              <a:xfrm>
                <a:off x="7840393" y="7646473"/>
                <a:ext cx="623209" cy="141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 </a:t>
                </a:r>
              </a:p>
            </p:txBody>
          </p:sp>
        </p:grp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C7B4099F-A47E-4120-890D-32154EFA2B35}"/>
              </a:ext>
            </a:extLst>
          </p:cNvPr>
          <p:cNvGrpSpPr/>
          <p:nvPr/>
        </p:nvGrpSpPr>
        <p:grpSpPr>
          <a:xfrm>
            <a:off x="1447800" y="8770204"/>
            <a:ext cx="15873093" cy="830997"/>
            <a:chOff x="7459670" y="7325028"/>
            <a:chExt cx="14851072" cy="8311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9DA65F-AEE2-42EA-B030-6AF4422B641F}"/>
                </a:ext>
              </a:extLst>
            </p:cNvPr>
            <p:cNvSpPr txBox="1"/>
            <p:nvPr/>
          </p:nvSpPr>
          <p:spPr>
            <a:xfrm>
              <a:off x="8993187" y="7325028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 KIỆN ĐỂ HAI VECTƠ CÙNG PHƯƠNG</a:t>
              </a:r>
            </a:p>
          </p:txBody>
        </p:sp>
        <p:grpSp>
          <p:nvGrpSpPr>
            <p:cNvPr id="43" name="Group 27">
              <a:extLst>
                <a:ext uri="{FF2B5EF4-FFF2-40B4-BE49-F238E27FC236}">
                  <a16:creationId xmlns:a16="http://schemas.microsoft.com/office/drawing/2014/main" id="{C7D513F3-F096-4D40-8F81-C779C7BAC140}"/>
                </a:ext>
              </a:extLst>
            </p:cNvPr>
            <p:cNvGrpSpPr/>
            <p:nvPr/>
          </p:nvGrpSpPr>
          <p:grpSpPr>
            <a:xfrm>
              <a:off x="7459670" y="7325771"/>
              <a:ext cx="1381118" cy="830363"/>
              <a:chOff x="7459669" y="7325772"/>
              <a:chExt cx="1381118" cy="830363"/>
            </a:xfrm>
          </p:grpSpPr>
          <p:sp>
            <p:nvSpPr>
              <p:cNvPr id="44" name="Isosceles Triangle 44">
                <a:extLst>
                  <a:ext uri="{FF2B5EF4-FFF2-40B4-BE49-F238E27FC236}">
                    <a16:creationId xmlns:a16="http://schemas.microsoft.com/office/drawing/2014/main" id="{41ADA2A6-E066-405F-A8DE-B7972B4FBF9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29">
                <a:extLst>
                  <a:ext uri="{FF2B5EF4-FFF2-40B4-BE49-F238E27FC236}">
                    <a16:creationId xmlns:a16="http://schemas.microsoft.com/office/drawing/2014/main" id="{1DA5A9FF-269C-4BC2-8C47-6B3E32CE8DEC}"/>
                  </a:ext>
                </a:extLst>
              </p:cNvPr>
              <p:cNvGrpSpPr/>
              <p:nvPr/>
            </p:nvGrpSpPr>
            <p:grpSpPr>
              <a:xfrm>
                <a:off x="7469187" y="7325772"/>
                <a:ext cx="1371600" cy="830363"/>
                <a:chOff x="7469187" y="7325772"/>
                <a:chExt cx="1371600" cy="830363"/>
              </a:xfrm>
            </p:grpSpPr>
            <p:sp>
              <p:nvSpPr>
                <p:cNvPr id="46" name="Round Same Side Corner Rectangle 31">
                  <a:extLst>
                    <a:ext uri="{FF2B5EF4-FFF2-40B4-BE49-F238E27FC236}">
                      <a16:creationId xmlns:a16="http://schemas.microsoft.com/office/drawing/2014/main" id="{4696F8A5-0715-448D-8787-4F9D18736F5C}"/>
                    </a:ext>
                  </a:extLst>
                </p:cNvPr>
                <p:cNvSpPr/>
                <p:nvPr/>
              </p:nvSpPr>
              <p:spPr>
                <a:xfrm rot="5400000">
                  <a:off x="7789227" y="7005732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5DFCC3-1407-4374-9D75-784992738935}"/>
                    </a:ext>
                  </a:extLst>
                </p:cNvPr>
                <p:cNvSpPr txBox="1"/>
                <p:nvPr/>
              </p:nvSpPr>
              <p:spPr>
                <a:xfrm>
                  <a:off x="7895314" y="7401984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DD1084-31C1-4B76-BD79-F042B8FFF796}"/>
              </a:ext>
            </a:extLst>
          </p:cNvPr>
          <p:cNvSpPr txBox="1"/>
          <p:nvPr/>
        </p:nvSpPr>
        <p:spPr>
          <a:xfrm>
            <a:off x="3124200" y="9760803"/>
            <a:ext cx="2140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 TÍCH MỘT VECTƠ THEO HAI VECTƠ KHÔNG CÙNG PHƯƠNG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69" grpId="0" animBg="1"/>
      <p:bldP spid="70" grpId="0" animBg="1"/>
      <p:bldP spid="71" grpId="0" animBg="1"/>
      <p:bldP spid="72" grpId="0" animBg="1"/>
      <p:bldP spid="73" grpId="0" animBg="1"/>
      <p:bldP spid="41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3BA34E-738E-40B0-9C6F-EB650225E88F}"/>
              </a:ext>
            </a:extLst>
          </p:cNvPr>
          <p:cNvGrpSpPr/>
          <p:nvPr/>
        </p:nvGrpSpPr>
        <p:grpSpPr>
          <a:xfrm>
            <a:off x="813574" y="1657816"/>
            <a:ext cx="22579826" cy="4003696"/>
            <a:chOff x="992187" y="2564544"/>
            <a:chExt cx="21577042" cy="400421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EB8CF898-8ABF-4445-81AD-F5696371C424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0A24DB-7A70-4938-B1DB-CA02408C66AB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920D9A8E-4F9A-4F7C-B504-D4E687AF191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6F4AEE75-7D67-4F11-BAA9-D3AFF90195F6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303E91FE-8868-46FB-98FC-642ADDAE1B4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4E352C67-AA0C-4142-ADEE-1AACE364D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D768A55B-16D9-429E-86DA-9B7CD39B4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6CB21C2B-AE24-4BBD-82FD-2F0A15574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74C44FB-4330-4CDB-8A6A-8C04E1762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AB741BE-FE9E-4712-9245-71DDF46F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2CC56F3-A93E-4024-ACD2-3431EBE8E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B3AB863-B4EC-45AE-90DB-90FED229B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B78499BE-6BAF-4681-B394-2EFA2A430DB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BA4C6684-3BC8-4942-8BFA-7C11C8CEE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p:grpSp>
        <p:nvGrpSpPr>
          <p:cNvPr id="29" name="Group 47">
            <a:extLst>
              <a:ext uri="{FF2B5EF4-FFF2-40B4-BE49-F238E27FC236}">
                <a16:creationId xmlns:a16="http://schemas.microsoft.com/office/drawing/2014/main" id="{8303E2C8-E06A-4FCA-A3BB-E8B10447A263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6B005071-7CEF-422A-829B-22A188A67A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4389E26-FF9F-4718-B241-5B9F7098E421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CBF308B4-4500-45E7-9B46-179768C50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E054E8F3-6AA8-4DFB-8BBF-3B17FE749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4AACD6AF-15B1-4FB5-87C7-F8D7F79D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B2692D12-5969-43B4-8102-6B9CE26E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76983F9B-8609-4669-B150-FA535FB5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FED0F774-210E-485D-B473-1981FECEC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2762563C-8A13-4EAF-9A6C-3983C1D88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BAD8CCA1-6998-4501-A83C-A0D4733FD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3DE2ADC9-36E9-4468-B045-AF19719B5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F37D0FC2-36F9-4321-A57A-E2667817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FA492409-1732-4B6E-8AF1-11B47B2B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EECC4BA5-F0C6-4A6F-B899-00FAA685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DEFA04-01F9-4AEA-94D8-4C37951C31F4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272E60E-9751-44CA-B827-046FE5EA342E}"/>
                  </a:ext>
                </a:extLst>
              </p:cNvPr>
              <p:cNvSpPr/>
              <p:nvPr/>
            </p:nvSpPr>
            <p:spPr>
              <a:xfrm>
                <a:off x="2133600" y="3034592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272E60E-9751-44CA-B827-046FE5EA3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034592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FAFD6DC-AE07-4B2C-A49C-CAFB18EA0B9D}"/>
                  </a:ext>
                </a:extLst>
              </p:cNvPr>
              <p:cNvSpPr/>
              <p:nvPr/>
            </p:nvSpPr>
            <p:spPr>
              <a:xfrm>
                <a:off x="11896642" y="3048727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FAFD6DC-AE07-4B2C-A49C-CAFB18EA0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642" y="3048727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9D480E-96C9-4E41-A448-FD4CE53C9D84}"/>
                  </a:ext>
                </a:extLst>
              </p:cNvPr>
              <p:cNvSpPr/>
              <p:nvPr/>
            </p:nvSpPr>
            <p:spPr>
              <a:xfrm>
                <a:off x="2362200" y="4579203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9D480E-96C9-4E41-A448-FD4CE53C9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579203"/>
                <a:ext cx="107255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7511903-FDEB-41CB-95D6-27AA1DCC515C}"/>
                  </a:ext>
                </a:extLst>
              </p:cNvPr>
              <p:cNvSpPr/>
              <p:nvPr/>
            </p:nvSpPr>
            <p:spPr>
              <a:xfrm>
                <a:off x="11963400" y="4577321"/>
                <a:ext cx="91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7511903-FDEB-41CB-95D6-27AA1DCC5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4577321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F0372B1-FC02-48D4-86BA-F438C8C5BC7E}"/>
              </a:ext>
            </a:extLst>
          </p:cNvPr>
          <p:cNvSpPr/>
          <p:nvPr/>
        </p:nvSpPr>
        <p:spPr>
          <a:xfrm>
            <a:off x="11608722" y="2971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AD434B5-C632-4A87-8F1E-31670D255D10}"/>
                  </a:ext>
                </a:extLst>
              </p:cNvPr>
              <p:cNvSpPr/>
              <p:nvPr/>
            </p:nvSpPr>
            <p:spPr>
              <a:xfrm>
                <a:off x="4037313" y="1828800"/>
                <a:ext cx="19584687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ABC</m:t>
                    </m:r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AB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CI</m:t>
                    </m:r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AD434B5-C632-4A87-8F1E-31670D255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13" y="1828800"/>
                <a:ext cx="19584687" cy="829394"/>
              </a:xfrm>
              <a:prstGeom prst="rect">
                <a:avLst/>
              </a:prstGeom>
              <a:blipFill>
                <a:blip r:embed="rId7"/>
                <a:stretch>
                  <a:fillRect l="-46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0914DD-5CEF-4303-9DAF-83BE7D569890}"/>
                  </a:ext>
                </a:extLst>
              </p:cNvPr>
              <p:cNvSpPr/>
              <p:nvPr/>
            </p:nvSpPr>
            <p:spPr>
              <a:xfrm>
                <a:off x="2906176" y="2652692"/>
                <a:ext cx="522474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BD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0914DD-5CEF-4303-9DAF-83BE7D56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76" y="2652692"/>
                <a:ext cx="5224741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669781-7E9F-424E-8C64-3DA9BE0290CA}"/>
                  </a:ext>
                </a:extLst>
              </p:cNvPr>
              <p:cNvSpPr/>
              <p:nvPr/>
            </p:nvSpPr>
            <p:spPr>
              <a:xfrm>
                <a:off x="12649200" y="2715788"/>
                <a:ext cx="586375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BD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669781-7E9F-424E-8C64-3DA9BE02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2715788"/>
                <a:ext cx="5863753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AEE200-0800-4B4B-BCF2-82027A5A6E26}"/>
                  </a:ext>
                </a:extLst>
              </p:cNvPr>
              <p:cNvSpPr/>
              <p:nvPr/>
            </p:nvSpPr>
            <p:spPr>
              <a:xfrm>
                <a:off x="2895600" y="4163588"/>
                <a:ext cx="586375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BD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AEE200-0800-4B4B-BCF2-82027A5A6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63588"/>
                <a:ext cx="5863752" cy="1475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C90711E-671D-4805-BB3D-5FB973987436}"/>
                  </a:ext>
                </a:extLst>
              </p:cNvPr>
              <p:cNvSpPr/>
              <p:nvPr/>
            </p:nvSpPr>
            <p:spPr>
              <a:xfrm>
                <a:off x="12652847" y="4191000"/>
                <a:ext cx="586375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BD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C90711E-671D-4805-BB3D-5FB973987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847" y="4191000"/>
                <a:ext cx="5863753" cy="14752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2D02416-0074-4ED3-8D01-D18AB05C7B98}"/>
              </a:ext>
            </a:extLst>
          </p:cNvPr>
          <p:cNvGrpSpPr/>
          <p:nvPr/>
        </p:nvGrpSpPr>
        <p:grpSpPr>
          <a:xfrm>
            <a:off x="1295400" y="7467600"/>
            <a:ext cx="21849914" cy="4419600"/>
            <a:chOff x="1205494" y="6941416"/>
            <a:chExt cx="22139783" cy="4058855"/>
          </a:xfrm>
        </p:grpSpPr>
        <p:sp>
          <p:nvSpPr>
            <p:cNvPr id="78" name="Rounded Rectangle 45">
              <a:extLst>
                <a:ext uri="{FF2B5EF4-FFF2-40B4-BE49-F238E27FC236}">
                  <a16:creationId xmlns:a16="http://schemas.microsoft.com/office/drawing/2014/main" id="{2E188E14-314C-4D32-B628-FDB1BBCC0CEE}"/>
                </a:ext>
              </a:extLst>
            </p:cNvPr>
            <p:cNvSpPr/>
            <p:nvPr/>
          </p:nvSpPr>
          <p:spPr>
            <a:xfrm>
              <a:off x="1209586" y="7179458"/>
              <a:ext cx="22135691" cy="382081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7D914F7-7A5D-4FC8-80B2-E81A4865E596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958357"/>
              <a:chOff x="1205494" y="6941416"/>
              <a:chExt cx="3493741" cy="958357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627EBB8E-F2D6-4642-A58E-E42EE50E6C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9AAEA3-120D-4086-9BCA-384DD941AE70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95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ound Diagonal Corner Rectangle 51">
                <a:extLst>
                  <a:ext uri="{FF2B5EF4-FFF2-40B4-BE49-F238E27FC236}">
                    <a16:creationId xmlns:a16="http://schemas.microsoft.com/office/drawing/2014/main" id="{EB603A12-8D1B-4F52-B0D9-3EEE06B9BE4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B310953A-D75D-48A7-B2E5-8A6EDF8FB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6C01769-9182-425D-BB6A-98DFBB9FE258}"/>
                  </a:ext>
                </a:extLst>
              </p:cNvPr>
              <p:cNvSpPr/>
              <p:nvPr/>
            </p:nvSpPr>
            <p:spPr>
              <a:xfrm>
                <a:off x="1853888" y="8464518"/>
                <a:ext cx="16762186" cy="2519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BD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BC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AC</m:t>
                          </m:r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6C01769-9182-425D-BB6A-98DFBB9FE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88" y="8464518"/>
                <a:ext cx="16762186" cy="2519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B6DF74-47C5-4579-A9CF-178A9A4B48DB}"/>
                  </a:ext>
                </a:extLst>
              </p:cNvPr>
              <p:cNvSpPr/>
              <p:nvPr/>
            </p:nvSpPr>
            <p:spPr>
              <a:xfrm>
                <a:off x="13925113" y="1036951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B6DF74-47C5-4579-A9CF-178A9A4B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113" y="10369518"/>
                <a:ext cx="2500565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9FB63F1E-6ACB-43C8-99B7-B3BC3847C575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113" y="8113240"/>
            <a:ext cx="5715000" cy="357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6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757C77-D2EA-48BC-BF95-023F93392238}"/>
              </a:ext>
            </a:extLst>
          </p:cNvPr>
          <p:cNvGrpSpPr/>
          <p:nvPr/>
        </p:nvGrpSpPr>
        <p:grpSpPr>
          <a:xfrm>
            <a:off x="1205338" y="6237019"/>
            <a:ext cx="22136901" cy="6219993"/>
            <a:chOff x="1205494" y="6941416"/>
            <a:chExt cx="22139783" cy="6131203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C41B6EE7-D4C8-4006-9133-1761704B3DA5}"/>
                </a:ext>
              </a:extLst>
            </p:cNvPr>
            <p:cNvSpPr/>
            <p:nvPr/>
          </p:nvSpPr>
          <p:spPr>
            <a:xfrm>
              <a:off x="1209586" y="7179458"/>
              <a:ext cx="22135691" cy="58931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17A528-0BA7-4EC2-A720-48038B2A734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B73E70FF-35D1-48A6-9ECF-25C6579650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2460BD-D4A5-422B-ABEC-0F8EADBF5C6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0F58F6B-A207-4853-903E-07E869CE51C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79098359-B905-49C6-952A-C37E933F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BA34E-738E-40B0-9C6F-EB650225E88F}"/>
              </a:ext>
            </a:extLst>
          </p:cNvPr>
          <p:cNvGrpSpPr/>
          <p:nvPr/>
        </p:nvGrpSpPr>
        <p:grpSpPr>
          <a:xfrm>
            <a:off x="813574" y="1657816"/>
            <a:ext cx="22579826" cy="4003696"/>
            <a:chOff x="992187" y="2564544"/>
            <a:chExt cx="21577042" cy="400421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EB8CF898-8ABF-4445-81AD-F5696371C424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0A24DB-7A70-4938-B1DB-CA02408C66AB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920D9A8E-4F9A-4F7C-B504-D4E687AF191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6F4AEE75-7D67-4F11-BAA9-D3AFF90195F6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303E91FE-8868-46FB-98FC-642ADDAE1B4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4E352C67-AA0C-4142-ADEE-1AACE364D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D768A55B-16D9-429E-86DA-9B7CD39B4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6CB21C2B-AE24-4BBD-82FD-2F0A15574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74C44FB-4330-4CDB-8A6A-8C04E1762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AB741BE-FE9E-4712-9245-71DDF46F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2CC56F3-A93E-4024-ACD2-3431EBE8E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B3AB863-B4EC-45AE-90DB-90FED229B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B78499BE-6BAF-4681-B394-2EFA2A430DB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BA4C6684-3BC8-4942-8BFA-7C11C8CEE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3D0B62-9427-4E4C-ACA1-946FE7A36C07}"/>
                  </a:ext>
                </a:extLst>
              </p:cNvPr>
              <p:cNvSpPr/>
              <p:nvPr/>
            </p:nvSpPr>
            <p:spPr>
              <a:xfrm>
                <a:off x="2604835" y="10744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3D0B62-9427-4E4C-ACA1-946FE7A36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35" y="10744200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8303E2C8-E06A-4FCA-A3BB-E8B10447A263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6B005071-7CEF-422A-829B-22A188A67A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4389E26-FF9F-4718-B241-5B9F7098E421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CBF308B4-4500-45E7-9B46-179768C50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E054E8F3-6AA8-4DFB-8BBF-3B17FE749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4AACD6AF-15B1-4FB5-87C7-F8D7F79D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B2692D12-5969-43B4-8102-6B9CE26E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76983F9B-8609-4669-B150-FA535FB5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FED0F774-210E-485D-B473-1981FECEC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2762563C-8A13-4EAF-9A6C-3983C1D88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BAD8CCA1-6998-4501-A83C-A0D4733FD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3DE2ADC9-36E9-4468-B045-AF19719B5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F37D0FC2-36F9-4321-A57A-E2667817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FA492409-1732-4B6E-8AF1-11B47B2B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EECC4BA5-F0C6-4A6F-B899-00FAA685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DEFA04-01F9-4AEA-94D8-4C37951C31F4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E40F56A-4820-45E2-B4CA-68C30C0F9982}"/>
                  </a:ext>
                </a:extLst>
              </p:cNvPr>
              <p:cNvSpPr/>
              <p:nvPr/>
            </p:nvSpPr>
            <p:spPr>
              <a:xfrm>
                <a:off x="1981200" y="3720392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E40F56A-4820-45E2-B4CA-68C30C0F9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20392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17B43C-95E1-48F9-A8C5-04D2302BD640}"/>
                  </a:ext>
                </a:extLst>
              </p:cNvPr>
              <p:cNvSpPr/>
              <p:nvPr/>
            </p:nvSpPr>
            <p:spPr>
              <a:xfrm>
                <a:off x="12420600" y="3734527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17B43C-95E1-48F9-A8C5-04D2302BD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3734527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542E16-FC91-44FC-A60A-1DB56D4AE461}"/>
                  </a:ext>
                </a:extLst>
              </p:cNvPr>
              <p:cNvSpPr/>
              <p:nvPr/>
            </p:nvSpPr>
            <p:spPr>
              <a:xfrm>
                <a:off x="2133600" y="4731603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542E16-FC91-44FC-A60A-1DB56D4AE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731603"/>
                <a:ext cx="107255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353CE4-8964-43AE-9271-B3B659C3DAA7}"/>
                  </a:ext>
                </a:extLst>
              </p:cNvPr>
              <p:cNvSpPr/>
              <p:nvPr/>
            </p:nvSpPr>
            <p:spPr>
              <a:xfrm>
                <a:off x="12562116" y="4729721"/>
                <a:ext cx="91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353CE4-8964-43AE-9271-B3B659C3D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116" y="4729721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86A7B97-708E-4D49-A2A4-169196525A2D}"/>
              </a:ext>
            </a:extLst>
          </p:cNvPr>
          <p:cNvSpPr/>
          <p:nvPr/>
        </p:nvSpPr>
        <p:spPr>
          <a:xfrm>
            <a:off x="1899247" y="3581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1ABCC1-834F-4482-AB15-17900E92FFB5}"/>
                  </a:ext>
                </a:extLst>
              </p:cNvPr>
              <p:cNvSpPr/>
              <p:nvPr/>
            </p:nvSpPr>
            <p:spPr>
              <a:xfrm>
                <a:off x="1321961" y="1786550"/>
                <a:ext cx="21857384" cy="179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						   Cho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AB</m:t>
                    </m:r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MA</m:t>
                            </m:r>
                          </m:e>
                        </m:acc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MB</m:t>
                            </m:r>
                          </m:e>
                        </m:acc>
                      </m:e>
                    </m:d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MA</m:t>
                            </m:r>
                          </m:e>
                        </m:acc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MB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1ABCC1-834F-4482-AB15-17900E92F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61" y="1786550"/>
                <a:ext cx="21857384" cy="1794850"/>
              </a:xfrm>
              <a:prstGeom prst="rect">
                <a:avLst/>
              </a:prstGeom>
              <a:blipFill>
                <a:blip r:embed="rId7"/>
                <a:stretch>
                  <a:fillRect l="-1283" t="-7797" r="-697" b="-1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752F225-2B77-4B05-822F-43FA8EEFE0A8}"/>
                  </a:ext>
                </a:extLst>
              </p:cNvPr>
              <p:cNvSpPr/>
              <p:nvPr/>
            </p:nvSpPr>
            <p:spPr>
              <a:xfrm>
                <a:off x="2590679" y="3434445"/>
                <a:ext cx="8730463" cy="135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num>
                        <m:den>
                          <m: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752F225-2B77-4B05-822F-43FA8EEFE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679" y="3434445"/>
                <a:ext cx="8730463" cy="1357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1C0F658-4318-479C-ADD3-50BDF1C615DB}"/>
                  </a:ext>
                </a:extLst>
              </p:cNvPr>
              <p:cNvSpPr/>
              <p:nvPr/>
            </p:nvSpPr>
            <p:spPr>
              <a:xfrm>
                <a:off x="12884574" y="3704585"/>
                <a:ext cx="73846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AB</m:t>
                      </m:r>
                      <m: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1C0F658-4318-479C-ADD3-50BDF1C61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574" y="3704585"/>
                <a:ext cx="73846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CACCAFA-A5A2-4008-AF77-DC71F5762393}"/>
                  </a:ext>
                </a:extLst>
              </p:cNvPr>
              <p:cNvSpPr/>
              <p:nvPr/>
            </p:nvSpPr>
            <p:spPr>
              <a:xfrm>
                <a:off x="2916000" y="4691742"/>
                <a:ext cx="9199800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AB</m:t>
                      </m:r>
                      <m: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CACCAFA-A5A2-4008-AF77-DC71F5762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00" y="4691742"/>
                <a:ext cx="9199800" cy="8678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E395B9-F5BF-47A3-B394-6B4F3DC01CA5}"/>
                  </a:ext>
                </a:extLst>
              </p:cNvPr>
              <p:cNvSpPr/>
              <p:nvPr/>
            </p:nvSpPr>
            <p:spPr>
              <a:xfrm>
                <a:off x="13126800" y="4664529"/>
                <a:ext cx="9199800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fr-FR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E395B9-F5BF-47A3-B394-6B4F3DC0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800" y="4664529"/>
                <a:ext cx="9199800" cy="8678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7F2CFAA-6E87-465B-9567-654E4FA2207B}"/>
                  </a:ext>
                </a:extLst>
              </p:cNvPr>
              <p:cNvSpPr txBox="1"/>
              <p:nvPr/>
            </p:nvSpPr>
            <p:spPr>
              <a:xfrm>
                <a:off x="2032676" y="7257071"/>
                <a:ext cx="13677373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MA</m:t>
                          </m:r>
                        </m:e>
                      </m:acc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MB</m:t>
                          </m:r>
                        </m:e>
                      </m:acc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MI</m:t>
                          </m:r>
                        </m:e>
                      </m:acc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7F2CFAA-6E87-465B-9567-654E4FA2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76" y="7257071"/>
                <a:ext cx="13677373" cy="9254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E0A735-FD8F-4F39-B1EC-11FF8428A23B}"/>
                  </a:ext>
                </a:extLst>
              </p:cNvPr>
              <p:cNvSpPr txBox="1"/>
              <p:nvPr/>
            </p:nvSpPr>
            <p:spPr>
              <a:xfrm>
                <a:off x="2032672" y="8245739"/>
                <a:ext cx="12826327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MA</m:t>
                              </m:r>
                            </m:e>
                          </m:acc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MB</m:t>
                              </m:r>
                            </m:e>
                          </m:acc>
                        </m:e>
                      </m:d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MA</m:t>
                              </m:r>
                            </m:e>
                          </m:acc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MB</m:t>
                              </m:r>
                            </m:e>
                          </m:acc>
                        </m:e>
                      </m:d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MI</m:t>
                              </m:r>
                            </m:e>
                          </m:acc>
                        </m:e>
                      </m:d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BA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E0A735-FD8F-4F39-B1EC-11FF8428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72" y="8245739"/>
                <a:ext cx="12826327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377C378-B05D-410B-A4B8-756C773D8146}"/>
                  </a:ext>
                </a:extLst>
              </p:cNvPr>
              <p:cNvSpPr txBox="1"/>
              <p:nvPr/>
            </p:nvSpPr>
            <p:spPr>
              <a:xfrm>
                <a:off x="2032673" y="9647798"/>
                <a:ext cx="11911927" cy="86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ợ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ã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đẳ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ứ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377C378-B05D-410B-A4B8-756C773D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73" y="9647798"/>
                <a:ext cx="11911927" cy="8678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C912090-3E37-4E71-B5A2-3A18DED24968}"/>
                  </a:ext>
                </a:extLst>
              </p:cNvPr>
              <p:cNvSpPr txBox="1"/>
              <p:nvPr/>
            </p:nvSpPr>
            <p:spPr>
              <a:xfrm>
                <a:off x="14733640" y="8044927"/>
                <a:ext cx="5535560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MI</m:t>
                      </m:r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num>
                        <m:den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C912090-3E37-4E71-B5A2-3A18DED24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640" y="8044927"/>
                <a:ext cx="5535560" cy="14752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A7AFB74-E7F9-4CE0-940A-63E5EEB4CFE4}"/>
                  </a:ext>
                </a:extLst>
              </p:cNvPr>
              <p:cNvSpPr txBox="1"/>
              <p:nvPr/>
            </p:nvSpPr>
            <p:spPr>
              <a:xfrm>
                <a:off x="13716000" y="9296400"/>
                <a:ext cx="9326197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R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A7AFB74-E7F9-4CE0-940A-63E5EEB4C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9296400"/>
                <a:ext cx="9326197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81464" y="1408628"/>
            <a:ext cx="23391942" cy="4421030"/>
            <a:chOff x="992187" y="2564544"/>
            <a:chExt cx="22353091" cy="353247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81564"/>
              <a:ext cx="22200057" cy="351545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6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73408" y="4172356"/>
                <a:ext cx="70986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08" y="4172356"/>
                <a:ext cx="70986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949608" y="2768990"/>
                <a:ext cx="90815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kumimoji="0" lang="vi-VN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4800" b="0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GB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9608" y="2768990"/>
                <a:ext cx="908159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38610" y="4153786"/>
                <a:ext cx="81010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10" y="4153786"/>
                <a:ext cx="810104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05200" y="2799711"/>
                <a:ext cx="6477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48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   </m:t>
                      </m:r>
                    </m:oMath>
                  </m:oMathPara>
                </a14:m>
                <a:endParaRPr kumimoji="0" lang="vi-VN" sz="4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799711"/>
                <a:ext cx="64770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334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9284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373911" y="2667000"/>
            <a:ext cx="1121889" cy="109803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86200" y="1676400"/>
            <a:ext cx="19962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C.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18795"/>
              </p:ext>
            </p:extLst>
          </p:nvPr>
        </p:nvGraphicFramePr>
        <p:xfrm>
          <a:off x="4521200" y="2811853"/>
          <a:ext cx="46990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2311200" imgH="368280" progId="Equation.DSMT4">
                  <p:embed/>
                </p:oleObj>
              </mc:Choice>
              <mc:Fallback>
                <p:oleObj name="Equation" r:id="rId8" imgW="2311200" imgH="368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0" y="2811853"/>
                        <a:ext cx="46990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66968"/>
              </p:ext>
            </p:extLst>
          </p:nvPr>
        </p:nvGraphicFramePr>
        <p:xfrm>
          <a:off x="13487292" y="2743200"/>
          <a:ext cx="6400908" cy="76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0" imgW="3085920" imgH="368280" progId="Equation.DSMT4">
                  <p:embed/>
                </p:oleObj>
              </mc:Choice>
              <mc:Fallback>
                <p:oleObj name="Equation" r:id="rId10" imgW="3085920" imgH="368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487292" y="2743200"/>
                        <a:ext cx="6400908" cy="763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8533"/>
              </p:ext>
            </p:extLst>
          </p:nvPr>
        </p:nvGraphicFramePr>
        <p:xfrm>
          <a:off x="4473226" y="4095508"/>
          <a:ext cx="5148143" cy="71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2666880" imgH="368280" progId="Equation.DSMT4">
                  <p:embed/>
                </p:oleObj>
              </mc:Choice>
              <mc:Fallback>
                <p:oleObj name="Equation" r:id="rId12" imgW="2666880" imgH="368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3226" y="4095508"/>
                        <a:ext cx="5148143" cy="71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89051"/>
              </p:ext>
            </p:extLst>
          </p:nvPr>
        </p:nvGraphicFramePr>
        <p:xfrm>
          <a:off x="13978057" y="4108760"/>
          <a:ext cx="5148143" cy="74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2552400" imgH="368280" progId="Equation.DSMT4">
                  <p:embed/>
                </p:oleObj>
              </mc:Choice>
              <mc:Fallback>
                <p:oleObj name="Equation" r:id="rId14" imgW="2552400" imgH="368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978057" y="4108760"/>
                        <a:ext cx="5148143" cy="74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CDBF8A65-EB6B-4D5F-BC54-F15EC198CB6F}"/>
              </a:ext>
            </a:extLst>
          </p:cNvPr>
          <p:cNvGrpSpPr/>
          <p:nvPr/>
        </p:nvGrpSpPr>
        <p:grpSpPr>
          <a:xfrm>
            <a:off x="531295" y="6918770"/>
            <a:ext cx="23391942" cy="5578030"/>
            <a:chOff x="992187" y="2564544"/>
            <a:chExt cx="22353091" cy="4088087"/>
          </a:xfrm>
        </p:grpSpPr>
        <p:sp>
          <p:nvSpPr>
            <p:cNvPr id="44" name="Rounded Rectangle 133">
              <a:extLst>
                <a:ext uri="{FF2B5EF4-FFF2-40B4-BE49-F238E27FC236}">
                  <a16:creationId xmlns:a16="http://schemas.microsoft.com/office/drawing/2014/main" id="{2461660F-E475-4AFB-A794-34998B6FD08A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D1228E3-05A9-43E5-9995-B23F53B0346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6" name="Isosceles Triangle 44">
                <a:extLst>
                  <a:ext uri="{FF2B5EF4-FFF2-40B4-BE49-F238E27FC236}">
                    <a16:creationId xmlns:a16="http://schemas.microsoft.com/office/drawing/2014/main" id="{F66A16D4-1A91-4E51-AC31-B1A5B27274BC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Pentagon 136">
                <a:extLst>
                  <a:ext uri="{FF2B5EF4-FFF2-40B4-BE49-F238E27FC236}">
                    <a16:creationId xmlns:a16="http://schemas.microsoft.com/office/drawing/2014/main" id="{244E74A9-9C53-44EF-87A5-914178F5FF8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11">
                <a:extLst>
                  <a:ext uri="{FF2B5EF4-FFF2-40B4-BE49-F238E27FC236}">
                    <a16:creationId xmlns:a16="http://schemas.microsoft.com/office/drawing/2014/main" id="{D317AB57-A96C-4FF5-877C-77A31503619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1" name="Freeform 140">
                  <a:extLst>
                    <a:ext uri="{FF2B5EF4-FFF2-40B4-BE49-F238E27FC236}">
                      <a16:creationId xmlns:a16="http://schemas.microsoft.com/office/drawing/2014/main" id="{3BC6FBD7-4A07-43B5-AA8E-827D838F1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41">
                  <a:extLst>
                    <a:ext uri="{FF2B5EF4-FFF2-40B4-BE49-F238E27FC236}">
                      <a16:creationId xmlns:a16="http://schemas.microsoft.com/office/drawing/2014/main" id="{D9F86F73-2D26-4C30-A4E2-D80924D171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142">
                  <a:extLst>
                    <a:ext uri="{FF2B5EF4-FFF2-40B4-BE49-F238E27FC236}">
                      <a16:creationId xmlns:a16="http://schemas.microsoft.com/office/drawing/2014/main" id="{86A428F9-BB85-4238-A5B1-0179E367A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FA2E543-037B-496A-B27A-A95301464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BAF85AF-76FF-4285-98A1-D8AA2F5F2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E9604FC-BEA5-44D4-8A84-E9070CCAA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BC58AA52-812C-4D0B-AC44-7EF5842C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Chevron 138">
                <a:extLst>
                  <a:ext uri="{FF2B5EF4-FFF2-40B4-BE49-F238E27FC236}">
                    <a16:creationId xmlns:a16="http://schemas.microsoft.com/office/drawing/2014/main" id="{B992535F-0B14-4E15-A046-27B54F2844C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B2CB0D0B-DBE8-4261-B180-DFA04D392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00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1B7C05-1B80-422E-A159-C2CE7F0F1C69}"/>
                  </a:ext>
                </a:extLst>
              </p:cNvPr>
              <p:cNvSpPr/>
              <p:nvPr/>
            </p:nvSpPr>
            <p:spPr>
              <a:xfrm>
                <a:off x="13340289" y="10673869"/>
                <a:ext cx="72234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1B7C05-1B80-422E-A159-C2CE7F0F1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289" y="10673869"/>
                <a:ext cx="722347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B74572C-F133-410C-BB9B-C60F684DEAA7}"/>
                  </a:ext>
                </a:extLst>
              </p:cNvPr>
              <p:cNvSpPr/>
              <p:nvPr/>
            </p:nvSpPr>
            <p:spPr>
              <a:xfrm>
                <a:off x="13764662" y="9188901"/>
                <a:ext cx="63521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B74572C-F133-410C-BB9B-C60F684DE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662" y="9188901"/>
                <a:ext cx="6352137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74E119-7757-4E57-B29A-F03A0CBBB18F}"/>
                  </a:ext>
                </a:extLst>
              </p:cNvPr>
              <p:cNvSpPr/>
              <p:nvPr/>
            </p:nvSpPr>
            <p:spPr>
              <a:xfrm>
                <a:off x="3391468" y="10467261"/>
                <a:ext cx="75839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.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74E119-7757-4E57-B29A-F03A0CBBB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8" y="10467261"/>
                <a:ext cx="7583918" cy="830997"/>
              </a:xfrm>
              <a:prstGeom prst="rect">
                <a:avLst/>
              </a:prstGeom>
              <a:blipFill>
                <a:blip r:embed="rId1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CF0147A-F8C7-4E20-ACBD-D987D2159429}"/>
                  </a:ext>
                </a:extLst>
              </p:cNvPr>
              <p:cNvSpPr/>
              <p:nvPr/>
            </p:nvSpPr>
            <p:spPr>
              <a:xfrm>
                <a:off x="3348260" y="9232539"/>
                <a:ext cx="68807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CF0147A-F8C7-4E20-ACBD-D987D2159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60" y="9232539"/>
                <a:ext cx="6880726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829AB36C-D263-45A5-A093-B7D62666116F}"/>
              </a:ext>
            </a:extLst>
          </p:cNvPr>
          <p:cNvSpPr/>
          <p:nvPr/>
        </p:nvSpPr>
        <p:spPr>
          <a:xfrm>
            <a:off x="3048240" y="10419658"/>
            <a:ext cx="1218960" cy="95473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03E1EA-C66E-4921-892B-08646496F203}"/>
                  </a:ext>
                </a:extLst>
              </p:cNvPr>
              <p:cNvSpPr/>
              <p:nvPr/>
            </p:nvSpPr>
            <p:spPr>
              <a:xfrm>
                <a:off x="4288327" y="7168669"/>
                <a:ext cx="18952673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AG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v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 G là trọng tâm của tam giác ABC.</a:t>
                </a:r>
                <a:endParaRPr lang="en-US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03E1EA-C66E-4921-892B-08646496F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27" y="7168669"/>
                <a:ext cx="18952673" cy="1664110"/>
              </a:xfrm>
              <a:prstGeom prst="rect">
                <a:avLst/>
              </a:prstGeom>
              <a:blipFill>
                <a:blip r:embed="rId20"/>
                <a:stretch>
                  <a:fillRect l="-1447" t="-2564" r="-35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5D1BE61D-F807-47EC-B672-C9507FF8A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60005"/>
              </p:ext>
            </p:extLst>
          </p:nvPr>
        </p:nvGraphicFramePr>
        <p:xfrm>
          <a:off x="4418013" y="9121775"/>
          <a:ext cx="4114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21" imgW="977760" imgH="215640" progId="Equation.DSMT4">
                  <p:embed/>
                </p:oleObj>
              </mc:Choice>
              <mc:Fallback>
                <p:oleObj name="Equation" r:id="rId21" imgW="977760" imgH="2156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5D1BE61D-F807-47EC-B672-C9507FF8A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18013" y="9121775"/>
                        <a:ext cx="4114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C99D19C1-39CD-48D8-BD0B-38C6DC7BA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70851"/>
              </p:ext>
            </p:extLst>
          </p:nvPr>
        </p:nvGraphicFramePr>
        <p:xfrm>
          <a:off x="15241588" y="8707438"/>
          <a:ext cx="4722812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23" imgW="1193760" imgH="393480" progId="Equation.DSMT4">
                  <p:embed/>
                </p:oleObj>
              </mc:Choice>
              <mc:Fallback>
                <p:oleObj name="Equation" r:id="rId23" imgW="1193760" imgH="39348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C99D19C1-39CD-48D8-BD0B-38C6DC7BA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241588" y="8707438"/>
                        <a:ext cx="4722812" cy="155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8F089741-5DE3-4E97-99AA-127F7FFE1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055112"/>
              </p:ext>
            </p:extLst>
          </p:nvPr>
        </p:nvGraphicFramePr>
        <p:xfrm>
          <a:off x="4408488" y="10172700"/>
          <a:ext cx="493236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25" imgW="1231560" imgH="393480" progId="Equation.DSMT4">
                  <p:embed/>
                </p:oleObj>
              </mc:Choice>
              <mc:Fallback>
                <p:oleObj name="Equation" r:id="rId25" imgW="1231560" imgH="39348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8F089741-5DE3-4E97-99AA-127F7FFE1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408488" y="10172700"/>
                        <a:ext cx="4932362" cy="157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CCBEC9A1-CD93-4BC5-8778-426C147E1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09710"/>
              </p:ext>
            </p:extLst>
          </p:nvPr>
        </p:nvGraphicFramePr>
        <p:xfrm>
          <a:off x="15381288" y="10328275"/>
          <a:ext cx="48371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27" imgW="1244520" imgH="393480" progId="Equation.DSMT4">
                  <p:embed/>
                </p:oleObj>
              </mc:Choice>
              <mc:Fallback>
                <p:oleObj name="Equation" r:id="rId27" imgW="1244520" imgH="39348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CCBEC9A1-CD93-4BC5-8778-426C147E1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381288" y="10328275"/>
                        <a:ext cx="4837112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9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7" grpId="0" animBg="1"/>
      <p:bldP spid="52" grpId="0"/>
      <p:bldP spid="79" grpId="0"/>
      <p:bldP spid="80" grpId="0"/>
      <p:bldP spid="81" grpId="0"/>
      <p:bldP spid="82" grpId="0"/>
      <p:bldP spid="83" grpId="0" animBg="1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81927" y="1512602"/>
            <a:ext cx="22664317" cy="5249996"/>
            <a:chOff x="992187" y="2564544"/>
            <a:chExt cx="21657780" cy="373395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504746" cy="36314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79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753232" y="2122949"/>
            <a:ext cx="2042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4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 giác ABC, gọi M là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cạnh BC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MB = </a:t>
            </a:r>
            <a:r>
              <a:rPr lang="en-US" sz="4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4MC. Khi đó: </a:t>
            </a:r>
            <a:endParaRPr lang="en-US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53726" y="3641479"/>
                <a:ext cx="8347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726" y="3641479"/>
                <a:ext cx="834750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81568" y="3624540"/>
                <a:ext cx="71016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568" y="3624540"/>
                <a:ext cx="710165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30445" y="5006922"/>
                <a:ext cx="80803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445" y="5006922"/>
                <a:ext cx="808036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32754" y="609600"/>
            <a:ext cx="9472086" cy="1021858"/>
            <a:chOff x="739068" y="1515168"/>
            <a:chExt cx="9473319" cy="1021991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33555" cy="1021991"/>
              <a:chOff x="739068" y="1515168"/>
              <a:chExt cx="8733555" cy="1021991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339892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389700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91421" y="7057788"/>
            <a:ext cx="22806779" cy="4420122"/>
            <a:chOff x="1205494" y="6941416"/>
            <a:chExt cx="21836988" cy="3918138"/>
          </a:xfrm>
        </p:grpSpPr>
        <p:sp>
          <p:nvSpPr>
            <p:cNvPr id="57" name="Rounded Rectangle 56"/>
            <p:cNvSpPr/>
            <p:nvPr/>
          </p:nvSpPr>
          <p:spPr>
            <a:xfrm>
              <a:off x="1205494" y="7179458"/>
              <a:ext cx="21836988" cy="36800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76377"/>
              <a:chOff x="1205494" y="6941416"/>
              <a:chExt cx="3493741" cy="876377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57667" y="6941416"/>
                <a:ext cx="2641568" cy="87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3367941" y="105228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941" y="10522803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944600" y="4848819"/>
                <a:ext cx="917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4848819"/>
                <a:ext cx="9178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3710247" y="467249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55" name="Picture 5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7512765"/>
            <a:ext cx="5905500" cy="37591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57400" y="7685942"/>
                <a:ext cx="13563600" cy="2524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AM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BM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BA</m:t>
                              </m:r>
                            </m:e>
                          </m:acc>
                          <m:r>
                            <a:rPr kumimoji="0" lang="en-US" sz="4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85942"/>
                <a:ext cx="13563600" cy="2524858"/>
              </a:xfrm>
              <a:prstGeom prst="rect">
                <a:avLst/>
              </a:prstGeom>
              <a:blipFill>
                <a:blip r:embed="rId10"/>
                <a:stretch>
                  <a:fillRect r="-1213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030501"/>
              </p:ext>
            </p:extLst>
          </p:nvPr>
        </p:nvGraphicFramePr>
        <p:xfrm>
          <a:off x="14950698" y="3232703"/>
          <a:ext cx="4635672" cy="161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130040" imgH="393480" progId="Equation.DSMT4">
                  <p:embed/>
                </p:oleObj>
              </mc:Choice>
              <mc:Fallback>
                <p:oleObj name="Equation" r:id="rId11" imgW="113004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950698" y="3232703"/>
                        <a:ext cx="4635672" cy="1614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8747"/>
              </p:ext>
            </p:extLst>
          </p:nvPr>
        </p:nvGraphicFramePr>
        <p:xfrm>
          <a:off x="4852560" y="3316756"/>
          <a:ext cx="4901040" cy="155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244520" imgH="393480" progId="Equation.DSMT4">
                  <p:embed/>
                </p:oleObj>
              </mc:Choice>
              <mc:Fallback>
                <p:oleObj name="Equation" r:id="rId13" imgW="124452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2560" y="3316756"/>
                        <a:ext cx="4901040" cy="155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06703"/>
              </p:ext>
            </p:extLst>
          </p:nvPr>
        </p:nvGraphicFramePr>
        <p:xfrm>
          <a:off x="4908215" y="4686069"/>
          <a:ext cx="4921585" cy="155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244520" imgH="393480" progId="Equation.DSMT4">
                  <p:embed/>
                </p:oleObj>
              </mc:Choice>
              <mc:Fallback>
                <p:oleObj name="Equation" r:id="rId15" imgW="124452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8215" y="4686069"/>
                        <a:ext cx="4921585" cy="1556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22587"/>
              </p:ext>
            </p:extLst>
          </p:nvPr>
        </p:nvGraphicFramePr>
        <p:xfrm>
          <a:off x="15011400" y="4530240"/>
          <a:ext cx="5035047" cy="159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1244520" imgH="393480" progId="Equation.DSMT4">
                  <p:embed/>
                </p:oleObj>
              </mc:Choice>
              <mc:Fallback>
                <p:oleObj name="Equation" r:id="rId17" imgW="124452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011400" y="4530240"/>
                        <a:ext cx="5035047" cy="159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1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87" grpId="0"/>
      <p:bldP spid="62" grpId="0"/>
      <p:bldP spid="7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50350" y="6733770"/>
            <a:ext cx="23123021" cy="3400831"/>
            <a:chOff x="1205494" y="6941416"/>
            <a:chExt cx="22139783" cy="318834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295030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09821"/>
              <a:chOff x="1205494" y="6941416"/>
              <a:chExt cx="3493741" cy="90982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1295" y="1459092"/>
            <a:ext cx="23391942" cy="4796546"/>
            <a:chOff x="992187" y="2564544"/>
            <a:chExt cx="22353091" cy="367097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14221"/>
              <a:ext cx="22200057" cy="362130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3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883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8839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44400" y="4523212"/>
                <a:ext cx="8889324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100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523212"/>
                <a:ext cx="8889324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73408" y="3048000"/>
                <a:ext cx="839579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408" y="3048000"/>
                <a:ext cx="8395792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714523" y="4447012"/>
                <a:ext cx="848687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lang="en-US" sz="4800" b="0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523" y="4447012"/>
                <a:ext cx="848687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286000" y="2971800"/>
                <a:ext cx="848092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kumimoji="0" lang="en-US" sz="480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480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48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−2</m:t>
                      </m:r>
                      <m:acc>
                        <m:accPr>
                          <m:chr m:val="⃗"/>
                          <m:ctrlPr>
                            <a:rPr kumimoji="0" lang="en-US" sz="4800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4800" b="0" i="0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GB" sz="48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71800"/>
                <a:ext cx="8480926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33400"/>
            <a:ext cx="9472086" cy="990600"/>
            <a:chOff x="739068" y="1515168"/>
            <a:chExt cx="9473319" cy="9907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90729"/>
              <a:chOff x="739068" y="1515168"/>
              <a:chExt cx="8177919" cy="9907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36456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3432944" y="329571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14800" y="7086600"/>
                <a:ext cx="16078199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Tac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ó 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−2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ù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086600"/>
                <a:ext cx="16078199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77386" y="1726806"/>
                <a:ext cx="1999598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phương?</a:t>
                </a:r>
                <a:endParaRPr lang="en-US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86" y="1726806"/>
                <a:ext cx="19995986" cy="940194"/>
              </a:xfrm>
              <a:prstGeom prst="rect">
                <a:avLst/>
              </a:prstGeom>
              <a:blipFill>
                <a:blip r:embed="rId9"/>
                <a:stretch>
                  <a:fillRect l="-1372"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9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79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16391" y="1577013"/>
            <a:ext cx="23391942" cy="5757789"/>
            <a:chOff x="992187" y="2607647"/>
            <a:chExt cx="22353091" cy="40449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07647"/>
              <a:ext cx="3124200" cy="980354"/>
              <a:chOff x="534987" y="1697409"/>
              <a:chExt cx="4197167" cy="1126794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97409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7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06830" y="1828800"/>
            <a:ext cx="19966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tam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BN=2NC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Đẳng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666" y="3848251"/>
                <a:ext cx="849442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NI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3848251"/>
                <a:ext cx="8494427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71552" y="3962400"/>
                <a:ext cx="799764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NI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552" y="3962400"/>
                <a:ext cx="7997648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801600" y="5181600"/>
                <a:ext cx="7632567" cy="167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NI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US" sz="48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0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5181600"/>
                <a:ext cx="7632567" cy="1671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85800"/>
            <a:ext cx="9472086" cy="990600"/>
            <a:chOff x="739068" y="1515168"/>
            <a:chExt cx="9473319" cy="9907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90729"/>
              <a:chOff x="739068" y="1515168"/>
              <a:chExt cx="8177919" cy="9907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36456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39192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85312" y="7390090"/>
            <a:ext cx="23123021" cy="4075773"/>
            <a:chOff x="1205494" y="6941416"/>
            <a:chExt cx="22139783" cy="3652991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8"/>
              <a:ext cx="22135691" cy="341494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958357"/>
              <a:chOff x="1205494" y="6941416"/>
              <a:chExt cx="3493741" cy="958357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95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556276" y="7848600"/>
                <a:ext cx="12074123" cy="2529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BN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e>
                      </m:acc>
                    </m:oMath>
                  </m:oMathPara>
                </a14:m>
                <a:endParaRPr lang="en-US" sz="4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</m:acc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acc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76" y="7848600"/>
                <a:ext cx="12074123" cy="252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3215541" y="10287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541" y="10287000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89262" y="5334000"/>
                <a:ext cx="950253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NI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pc="-15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800" b="0" i="0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62" y="5334000"/>
                <a:ext cx="9502538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2877567" y="556164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4" name="Picture 5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7696200"/>
            <a:ext cx="5620402" cy="357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5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5" grpId="0"/>
      <p:bldP spid="76" grpId="0"/>
      <p:bldP spid="78" grpId="0"/>
      <p:bldP spid="62" grpId="0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0" y="1515169"/>
            <a:ext cx="6961968" cy="96032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1613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90" y="2610025"/>
            <a:ext cx="22541621" cy="2829144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180346" algn="just">
                    <a:lnSpc>
                      <a:spcPct val="150000"/>
                    </a:lnSpc>
                    <a:tabLst>
                      <a:tab pos="2971874" algn="ctr"/>
                      <a:tab pos="5943749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indent="-180346" algn="just">
                    <a:lnSpc>
                      <a:spcPct val="150000"/>
                    </a:lnSpc>
                    <a:tabLst>
                      <a:tab pos="2971874" algn="ctr"/>
                      <a:tab pos="5943749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9" y="3630629"/>
              <a:ext cx="4392487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90" y="6035143"/>
            <a:ext cx="22541621" cy="1583995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0" y="6401538"/>
              <a:ext cx="2829645" cy="70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90" y="8077208"/>
            <a:ext cx="22541621" cy="1815427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6" y="6312627"/>
              <a:ext cx="4894958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2" y="10284555"/>
            <a:ext cx="22541621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6" indent="-180346" algn="just">
                    <a:tabLst>
                      <a:tab pos="2971874" algn="ctr"/>
                      <a:tab pos="5943749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6" indent="-180346" algn="just">
                    <a:tabLst>
                      <a:tab pos="2971874" algn="ctr"/>
                      <a:tab pos="5943749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3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6" y="6312627"/>
              <a:ext cx="4894958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8C731274-56B2-41C8-9217-67E444C00A5F}"/>
              </a:ext>
            </a:extLst>
          </p:cNvPr>
          <p:cNvGrpSpPr/>
          <p:nvPr/>
        </p:nvGrpSpPr>
        <p:grpSpPr>
          <a:xfrm>
            <a:off x="914399" y="1066802"/>
            <a:ext cx="14544179" cy="957940"/>
            <a:chOff x="7459670" y="7543799"/>
            <a:chExt cx="17428740" cy="9580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7DADD-1B96-4B53-8715-DF776016F0DB}"/>
                </a:ext>
              </a:extLst>
            </p:cNvPr>
            <p:cNvSpPr txBox="1"/>
            <p:nvPr/>
          </p:nvSpPr>
          <p:spPr>
            <a:xfrm>
              <a:off x="8809796" y="7670758"/>
              <a:ext cx="1607861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ĐIỀU KIỆN ĐỂ HAI VECTƠ CÙNG PHƯƠNG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C1BB9A7F-911E-4452-B041-55FB814668AA}"/>
                </a:ext>
              </a:extLst>
            </p:cNvPr>
            <p:cNvGrpSpPr/>
            <p:nvPr/>
          </p:nvGrpSpPr>
          <p:grpSpPr>
            <a:xfrm>
              <a:off x="7459670" y="7543799"/>
              <a:ext cx="1599978" cy="927358"/>
              <a:chOff x="7459669" y="7543800"/>
              <a:chExt cx="1599978" cy="927358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A342409F-4299-420A-B837-915CA25C7AB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52E54162-64C4-4DE9-AADE-DE5042C8F33F}"/>
                  </a:ext>
                </a:extLst>
              </p:cNvPr>
              <p:cNvGrpSpPr/>
              <p:nvPr/>
            </p:nvGrpSpPr>
            <p:grpSpPr>
              <a:xfrm>
                <a:off x="7459669" y="7640053"/>
                <a:ext cx="1599978" cy="831105"/>
                <a:chOff x="7459669" y="7640053"/>
                <a:chExt cx="1599978" cy="831105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:a16="http://schemas.microsoft.com/office/drawing/2014/main" id="{80DC5D39-D40F-42EE-B1D5-21B527E5DDD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049A07-8979-4C06-BEDF-D8E557D6909C}"/>
                    </a:ext>
                  </a:extLst>
                </p:cNvPr>
                <p:cNvSpPr txBox="1"/>
                <p:nvPr/>
              </p:nvSpPr>
              <p:spPr>
                <a:xfrm>
                  <a:off x="7459669" y="7640053"/>
                  <a:ext cx="1599978" cy="83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IV.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31E91B-88D1-416C-A0E9-F564C4AC21AB}"/>
                  </a:ext>
                </a:extLst>
              </p:cNvPr>
              <p:cNvSpPr/>
              <p:nvPr/>
            </p:nvSpPr>
            <p:spPr>
              <a:xfrm>
                <a:off x="1432440" y="2072681"/>
                <a:ext cx="20970360" cy="1203919"/>
              </a:xfrm>
              <a:prstGeom prst="rect">
                <a:avLst/>
              </a:prstGeom>
              <a:ln w="28575">
                <a:solidFill>
                  <a:srgbClr val="135F8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dirty="0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i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0" i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31E91B-88D1-416C-A0E9-F564C4AC2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40" y="2072681"/>
                <a:ext cx="20970360" cy="1203919"/>
              </a:xfrm>
              <a:prstGeom prst="rect">
                <a:avLst/>
              </a:prstGeom>
              <a:blipFill>
                <a:blip r:embed="rId3"/>
                <a:stretch>
                  <a:fillRect l="-1277" b="-22660"/>
                </a:stretch>
              </a:blipFill>
              <a:ln w="28575">
                <a:solidFill>
                  <a:srgbClr val="135F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CCBFC41-28D3-45F0-8BFC-9EBCEBC66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820107"/>
              </p:ext>
            </p:extLst>
          </p:nvPr>
        </p:nvGraphicFramePr>
        <p:xfrm>
          <a:off x="19883724" y="2321682"/>
          <a:ext cx="1786146" cy="79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863280" imgH="368280" progId="Equation.DSMT4">
                  <p:embed/>
                </p:oleObj>
              </mc:Choice>
              <mc:Fallback>
                <p:oleObj name="Equation" r:id="rId4" imgW="863280" imgH="3682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CCBFC41-28D3-45F0-8BFC-9EBCEBC66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83724" y="2321682"/>
                        <a:ext cx="1786146" cy="791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6B7B5C-209C-4CE0-9B61-BEF301D6479B}"/>
                  </a:ext>
                </a:extLst>
              </p:cNvPr>
              <p:cNvSpPr txBox="1"/>
              <p:nvPr/>
            </p:nvSpPr>
            <p:spPr>
              <a:xfrm>
                <a:off x="1752600" y="3657600"/>
                <a:ext cx="1531620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6B7B5C-209C-4CE0-9B61-BEF301D64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5316200" cy="925446"/>
              </a:xfrm>
              <a:prstGeom prst="rect">
                <a:avLst/>
              </a:prstGeom>
              <a:blipFill>
                <a:blip r:embed="rId6"/>
                <a:stretch>
                  <a:fillRect l="-183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7">
            <a:extLst>
              <a:ext uri="{FF2B5EF4-FFF2-40B4-BE49-F238E27FC236}">
                <a16:creationId xmlns:a16="http://schemas.microsoft.com/office/drawing/2014/main" id="{6E71B26D-2442-4369-AC0D-8DEE81561B71}"/>
              </a:ext>
            </a:extLst>
          </p:cNvPr>
          <p:cNvGrpSpPr/>
          <p:nvPr/>
        </p:nvGrpSpPr>
        <p:grpSpPr>
          <a:xfrm>
            <a:off x="962270" y="4990083"/>
            <a:ext cx="1287302" cy="933656"/>
            <a:chOff x="7483860" y="7543801"/>
            <a:chExt cx="1251657" cy="933778"/>
          </a:xfrm>
        </p:grpSpPr>
        <p:sp>
          <p:nvSpPr>
            <p:cNvPr id="23" name="Isosceles Triangle 44">
              <a:extLst>
                <a:ext uri="{FF2B5EF4-FFF2-40B4-BE49-F238E27FC236}">
                  <a16:creationId xmlns:a16="http://schemas.microsoft.com/office/drawing/2014/main" id="{AC4E9E7B-9B1F-46B3-AFAD-DE35F4DDE696}"/>
                </a:ext>
              </a:extLst>
            </p:cNvPr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11392F21-B808-43F8-A848-F859293FD675}"/>
                </a:ext>
              </a:extLst>
            </p:cNvPr>
            <p:cNvGrpSpPr/>
            <p:nvPr/>
          </p:nvGrpSpPr>
          <p:grpSpPr>
            <a:xfrm>
              <a:off x="7493378" y="7646473"/>
              <a:ext cx="1242139" cy="831106"/>
              <a:chOff x="7493378" y="7646473"/>
              <a:chExt cx="1242139" cy="831106"/>
            </a:xfrm>
          </p:grpSpPr>
          <p:sp>
            <p:nvSpPr>
              <p:cNvPr id="25" name="Round Same Side Corner Rectangle 17">
                <a:extLst>
                  <a:ext uri="{FF2B5EF4-FFF2-40B4-BE49-F238E27FC236}">
                    <a16:creationId xmlns:a16="http://schemas.microsoft.com/office/drawing/2014/main" id="{2B9B9666-C95E-4093-8852-96222AA2C49D}"/>
                  </a:ext>
                </a:extLst>
              </p:cNvPr>
              <p:cNvSpPr/>
              <p:nvPr/>
            </p:nvSpPr>
            <p:spPr>
              <a:xfrm rot="5400000">
                <a:off x="7748688" y="7429818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BC86E7-57ED-4CE1-8B45-BEA96E5211EE}"/>
                  </a:ext>
                </a:extLst>
              </p:cNvPr>
              <p:cNvSpPr txBox="1"/>
              <p:nvPr/>
            </p:nvSpPr>
            <p:spPr>
              <a:xfrm>
                <a:off x="7846499" y="7646473"/>
                <a:ext cx="766315" cy="8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V. 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142273D-3D04-4EA8-B012-A273FB6CD6C4}"/>
              </a:ext>
            </a:extLst>
          </p:cNvPr>
          <p:cNvSpPr txBox="1"/>
          <p:nvPr/>
        </p:nvSpPr>
        <p:spPr>
          <a:xfrm>
            <a:off x="2438400" y="5112603"/>
            <a:ext cx="2061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 TÍCH MỘT VECTƠ THEO HAI VECTƠ KHÔNG CÙNG PHƯƠNG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8693DE-1AEF-4E05-A3A3-DEE9ED749719}"/>
                  </a:ext>
                </a:extLst>
              </p:cNvPr>
              <p:cNvSpPr/>
              <p:nvPr/>
            </p:nvSpPr>
            <p:spPr>
              <a:xfrm>
                <a:off x="1524000" y="6019800"/>
                <a:ext cx="21031201" cy="3732881"/>
              </a:xfrm>
              <a:prstGeom prst="rect">
                <a:avLst/>
              </a:prstGeom>
              <a:ln w="28575">
                <a:solidFill>
                  <a:srgbClr val="135F8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defTabSz="2177278">
                  <a:lnSpc>
                    <a:spcPct val="150000"/>
                  </a:lnSpc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(m, n)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8693DE-1AEF-4E05-A3A3-DEE9ED749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19800"/>
                <a:ext cx="21031201" cy="3732881"/>
              </a:xfrm>
              <a:prstGeom prst="rect">
                <a:avLst/>
              </a:prstGeom>
              <a:blipFill>
                <a:blip r:embed="rId7"/>
                <a:stretch>
                  <a:fillRect l="-1245" r="-1216"/>
                </a:stretch>
              </a:blipFill>
              <a:ln w="28575">
                <a:solidFill>
                  <a:srgbClr val="135F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1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7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4">
            <a:extLst>
              <a:ext uri="{FF2B5EF4-FFF2-40B4-BE49-F238E27FC236}">
                <a16:creationId xmlns:a16="http://schemas.microsoft.com/office/drawing/2014/main" id="{F4B79497-6346-4B5F-A0C4-CC0970EF269B}"/>
              </a:ext>
            </a:extLst>
          </p:cNvPr>
          <p:cNvGrpSpPr/>
          <p:nvPr/>
        </p:nvGrpSpPr>
        <p:grpSpPr>
          <a:xfrm>
            <a:off x="1271092" y="796112"/>
            <a:ext cx="21841827" cy="2632888"/>
            <a:chOff x="1268078" y="3405486"/>
            <a:chExt cx="21841827" cy="2632889"/>
          </a:xfrm>
        </p:grpSpPr>
        <p:sp>
          <p:nvSpPr>
            <p:cNvPr id="22" name="Rounded Rectangle 61">
              <a:extLst>
                <a:ext uri="{FF2B5EF4-FFF2-40B4-BE49-F238E27FC236}">
                  <a16:creationId xmlns:a16="http://schemas.microsoft.com/office/drawing/2014/main" id="{127795A7-A9DB-4A40-BB4D-654B380AA171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67">
              <a:extLst>
                <a:ext uri="{FF2B5EF4-FFF2-40B4-BE49-F238E27FC236}">
                  <a16:creationId xmlns:a16="http://schemas.microsoft.com/office/drawing/2014/main" id="{0E425A2C-B504-4134-927C-642C8A03E00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58CD9-6BD6-4D6C-ACB6-E68FCC2699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449FF9-D7A5-47AA-963C-0ED54EBF8379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grpSp>
            <p:nvGrpSpPr>
              <p:cNvPr id="26" name="Group 70">
                <a:extLst>
                  <a:ext uri="{FF2B5EF4-FFF2-40B4-BE49-F238E27FC236}">
                    <a16:creationId xmlns:a16="http://schemas.microsoft.com/office/drawing/2014/main" id="{B0953875-BF0A-4C2A-B875-468DE6E4D1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F16959E-A499-4992-B006-0730810F204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13">
                  <a:extLst>
                    <a:ext uri="{FF2B5EF4-FFF2-40B4-BE49-F238E27FC236}">
                      <a16:creationId xmlns:a16="http://schemas.microsoft.com/office/drawing/2014/main" id="{8F452BC1-7D3B-4A36-927D-221E8E3F1C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14">
                  <a:extLst>
                    <a:ext uri="{FF2B5EF4-FFF2-40B4-BE49-F238E27FC236}">
                      <a16:creationId xmlns:a16="http://schemas.microsoft.com/office/drawing/2014/main" id="{30F9D9E7-85A3-4761-83DD-565BA7BC06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62DFBFA1-5022-4F18-8AE0-F5CA1FBE0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16">
                  <a:extLst>
                    <a:ext uri="{FF2B5EF4-FFF2-40B4-BE49-F238E27FC236}">
                      <a16:creationId xmlns:a16="http://schemas.microsoft.com/office/drawing/2014/main" id="{D2358D7F-1785-441F-A4E9-EAA124DB5D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17">
                  <a:extLst>
                    <a:ext uri="{FF2B5EF4-FFF2-40B4-BE49-F238E27FC236}">
                      <a16:creationId xmlns:a16="http://schemas.microsoft.com/office/drawing/2014/main" id="{C3E657EC-2F08-4F40-9174-2EDF1E463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id="{CA92FE7E-4981-4A44-B529-C408ECD44F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19">
                  <a:extLst>
                    <a:ext uri="{FF2B5EF4-FFF2-40B4-BE49-F238E27FC236}">
                      <a16:creationId xmlns:a16="http://schemas.microsoft.com/office/drawing/2014/main" id="{B2BBD91F-5044-45E4-B6A8-EEDBDED4A1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20">
                  <a:extLst>
                    <a:ext uri="{FF2B5EF4-FFF2-40B4-BE49-F238E27FC236}">
                      <a16:creationId xmlns:a16="http://schemas.microsoft.com/office/drawing/2014/main" id="{384DFF96-A17A-49DF-937B-4DF4AA880C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21">
                  <a:extLst>
                    <a:ext uri="{FF2B5EF4-FFF2-40B4-BE49-F238E27FC236}">
                      <a16:creationId xmlns:a16="http://schemas.microsoft.com/office/drawing/2014/main" id="{88508C90-D796-40E3-B119-31E5F0FC62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22">
                  <a:extLst>
                    <a:ext uri="{FF2B5EF4-FFF2-40B4-BE49-F238E27FC236}">
                      <a16:creationId xmlns:a16="http://schemas.microsoft.com/office/drawing/2014/main" id="{FA54A644-9C09-4665-BF4F-2B074D65D3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23">
                  <a:extLst>
                    <a:ext uri="{FF2B5EF4-FFF2-40B4-BE49-F238E27FC236}">
                      <a16:creationId xmlns:a16="http://schemas.microsoft.com/office/drawing/2014/main" id="{93C23544-6A99-4278-A68B-FA5E9E8772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24">
                  <a:extLst>
                    <a:ext uri="{FF2B5EF4-FFF2-40B4-BE49-F238E27FC236}">
                      <a16:creationId xmlns:a16="http://schemas.microsoft.com/office/drawing/2014/main" id="{2B799FF4-B64D-42D9-AC58-E5DE117267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 25">
                  <a:extLst>
                    <a:ext uri="{FF2B5EF4-FFF2-40B4-BE49-F238E27FC236}">
                      <a16:creationId xmlns:a16="http://schemas.microsoft.com/office/drawing/2014/main" id="{7A15B55F-AF10-43CB-83CD-D52E308C7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26">
                  <a:extLst>
                    <a:ext uri="{FF2B5EF4-FFF2-40B4-BE49-F238E27FC236}">
                      <a16:creationId xmlns:a16="http://schemas.microsoft.com/office/drawing/2014/main" id="{D449F636-1CF2-404B-A787-4B0D02629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27">
                  <a:extLst>
                    <a:ext uri="{FF2B5EF4-FFF2-40B4-BE49-F238E27FC236}">
                      <a16:creationId xmlns:a16="http://schemas.microsoft.com/office/drawing/2014/main" id="{2436B6F9-BC1D-4551-A568-D41B7773B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52F7A3BF-71DE-40DC-BBCC-13885B281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A0A11C63-078B-446D-81B9-275F77B3E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24FDF683-CBDB-410D-A042-521093BC7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925CB53E-FB11-46F3-946D-0D64458D8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32">
                  <a:extLst>
                    <a:ext uri="{FF2B5EF4-FFF2-40B4-BE49-F238E27FC236}">
                      <a16:creationId xmlns:a16="http://schemas.microsoft.com/office/drawing/2014/main" id="{36564539-6E01-48DF-A019-02A75B061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33">
                  <a:extLst>
                    <a:ext uri="{FF2B5EF4-FFF2-40B4-BE49-F238E27FC236}">
                      <a16:creationId xmlns:a16="http://schemas.microsoft.com/office/drawing/2014/main" id="{D5BEE2A2-7B5C-49FF-9907-C76D789E5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34">
                  <a:extLst>
                    <a:ext uri="{FF2B5EF4-FFF2-40B4-BE49-F238E27FC236}">
                      <a16:creationId xmlns:a16="http://schemas.microsoft.com/office/drawing/2014/main" id="{FB772290-D6A9-4669-9835-4D490B6F7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35">
                  <a:extLst>
                    <a:ext uri="{FF2B5EF4-FFF2-40B4-BE49-F238E27FC236}">
                      <a16:creationId xmlns:a16="http://schemas.microsoft.com/office/drawing/2014/main" id="{1CA83D81-3C0A-4BDF-B634-F64DF124F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A72356BD-AC44-44E3-AC8E-B757C4A5A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CD8AD6C-ED7B-412A-A715-C8DB9FCE981E}"/>
                  </a:ext>
                </a:extLst>
              </p:cNvPr>
              <p:cNvSpPr/>
              <p:nvPr/>
            </p:nvSpPr>
            <p:spPr>
              <a:xfrm>
                <a:off x="2667000" y="1769700"/>
                <a:ext cx="19964400" cy="165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ABC.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MB = 3MC. </a:t>
                </a:r>
                <a:r>
                  <a:rPr kumimoji="0" lang="en-US" sz="4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kumimoji="0" lang="en-US" sz="4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CD8AD6C-ED7B-412A-A715-C8DB9FCE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69700"/>
                <a:ext cx="19964400" cy="1659300"/>
              </a:xfrm>
              <a:prstGeom prst="rect">
                <a:avLst/>
              </a:prstGeom>
              <a:blipFill>
                <a:blip r:embed="rId2"/>
                <a:stretch>
                  <a:fillRect l="-1405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10">
            <a:extLst>
              <a:ext uri="{FF2B5EF4-FFF2-40B4-BE49-F238E27FC236}">
                <a16:creationId xmlns:a16="http://schemas.microsoft.com/office/drawing/2014/main" id="{763537DD-75D7-406B-BB87-A01ECA838316}"/>
              </a:ext>
            </a:extLst>
          </p:cNvPr>
          <p:cNvGrpSpPr/>
          <p:nvPr/>
        </p:nvGrpSpPr>
        <p:grpSpPr>
          <a:xfrm>
            <a:off x="1356619" y="4126587"/>
            <a:ext cx="21841828" cy="5462826"/>
            <a:chOff x="1270511" y="5867400"/>
            <a:chExt cx="22198506" cy="5356152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71F35A8D-FF23-4029-8E1E-1884C89EB9FA}"/>
                </a:ext>
              </a:extLst>
            </p:cNvPr>
            <p:cNvSpPr/>
            <p:nvPr/>
          </p:nvSpPr>
          <p:spPr>
            <a:xfrm>
              <a:off x="1272209" y="6139009"/>
              <a:ext cx="22196808" cy="50845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28232050-86D1-4BBB-B923-2FE1A43F75B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1E51075-8C71-4504-8C93-92DA5E359F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ADA1478-E79B-4A71-BC8F-8C6EAD00F8F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0633811C-6B41-4F7A-8056-8B43F18E5F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1180186F-E295-4C21-81C4-DFE6740A9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EDAB06-4081-4F8D-BDEB-6E3F5EACAEB4}"/>
              </a:ext>
            </a:extLst>
          </p:cNvPr>
          <p:cNvSpPr/>
          <p:nvPr/>
        </p:nvSpPr>
        <p:spPr>
          <a:xfrm>
            <a:off x="2203234" y="5634346"/>
            <a:ext cx="10826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CEA9CDE-CA8A-49C1-9766-970DBED9326A}"/>
                  </a:ext>
                </a:extLst>
              </p:cNvPr>
              <p:cNvSpPr/>
              <p:nvPr/>
            </p:nvSpPr>
            <p:spPr>
              <a:xfrm>
                <a:off x="2220250" y="5132320"/>
                <a:ext cx="12954000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CEA9CDE-CA8A-49C1-9766-970DBED93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50" y="5132320"/>
                <a:ext cx="12954000" cy="1136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D85FD1AC-4BE2-47CC-8657-EADE5E0B2D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5132320"/>
            <a:ext cx="6324600" cy="41109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AE9B607-00EC-4518-8F80-91B6B307BCF5}"/>
                  </a:ext>
                </a:extLst>
              </p:cNvPr>
              <p:cNvSpPr/>
              <p:nvPr/>
            </p:nvSpPr>
            <p:spPr>
              <a:xfrm>
                <a:off x="3886200" y="6351520"/>
                <a:ext cx="10276550" cy="2519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AE9B607-00EC-4518-8F80-91B6B307B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351520"/>
                <a:ext cx="10276550" cy="2519729"/>
              </a:xfrm>
              <a:prstGeom prst="rect">
                <a:avLst/>
              </a:prstGeom>
              <a:blipFill>
                <a:blip r:embed="rId5"/>
                <a:stretch>
                  <a:fillRect b="-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7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02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id="{1273129D-284B-4414-8D2F-A12A9B3B4A37}"/>
              </a:ext>
            </a:extLst>
          </p:cNvPr>
          <p:cNvGrpSpPr/>
          <p:nvPr/>
        </p:nvGrpSpPr>
        <p:grpSpPr>
          <a:xfrm>
            <a:off x="1271092" y="796112"/>
            <a:ext cx="21841827" cy="4295075"/>
            <a:chOff x="1268078" y="3405486"/>
            <a:chExt cx="21841827" cy="4295076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id="{F98922DD-1A65-4D83-81D0-665365BF5EF1}"/>
                </a:ext>
              </a:extLst>
            </p:cNvPr>
            <p:cNvSpPr/>
            <p:nvPr/>
          </p:nvSpPr>
          <p:spPr>
            <a:xfrm>
              <a:off x="1268078" y="3790951"/>
              <a:ext cx="21841827" cy="390961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id="{48B5FCC0-7E6F-4EB4-830F-F744FE0B44E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A8015A3-7459-4E65-8506-FD1DCBB4FC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C51BE-C745-4FD4-9EBE-28CFF20F2146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3DF37B67-7985-4510-8F57-8FF0E3AF053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24B74DD-B51A-4B0F-9817-0DEDBBA50E9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id="{B06B306A-FDAB-48E4-B068-F9B9665574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5D270492-A12D-492F-814A-385B40B655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D964A972-29D3-40BC-80FA-F56C5B6700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68CE05CD-7586-423D-992B-E75CB01791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60E9F3F0-319A-4CE8-9166-4ED6F4D4E6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5DBDDF31-FEE4-4382-B64D-4B13A354D5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95C5595C-49BB-4B74-964F-461399AC65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3BBBA715-709B-4CD7-9CF1-743F679662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D31EA540-F61D-4E2F-BBD8-7F5FD188AE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6E42B2E5-8B59-49F8-B186-0D1513AFA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881B6DBE-E398-46FB-9D7B-A5F9C6F601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417C5940-0F6F-4D88-BF3D-0A1D922F23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67E36D9C-CDBE-4839-BFA9-A4DBA2803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BE6E4496-3B39-4547-B012-854B5A8E8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52DC1520-FA7B-49AB-A9E5-3F18DE6E9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295C4832-2EE4-49A8-B17C-70E6D3E0F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C27FABFF-A48E-4BF6-A3CB-189DCCFAC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5A328FCE-8668-4D11-9E61-31E918178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91391AFF-1819-4354-8DFE-4AD092167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DC0D9D86-DD62-473A-8B5E-45DD69C3E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2AC8BB4B-30CB-4EAC-897D-B1230F18D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3A56D39B-0FEE-41D1-AE0F-E2B8AB3E7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5ADE530B-0230-4629-9151-2FD192EB3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23C70DEC-8580-4E9F-9CA9-E8612CA46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id="{686B8F78-6EF0-47BA-A7A0-D3A3A603042B}"/>
              </a:ext>
            </a:extLst>
          </p:cNvPr>
          <p:cNvGrpSpPr/>
          <p:nvPr/>
        </p:nvGrpSpPr>
        <p:grpSpPr>
          <a:xfrm>
            <a:off x="1271092" y="5570046"/>
            <a:ext cx="21969909" cy="7083310"/>
            <a:chOff x="1270511" y="5867400"/>
            <a:chExt cx="21969908" cy="6944992"/>
          </a:xfrm>
        </p:grpSpPr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65FE2F39-5D0A-4FFE-AF4F-CAA90E43AFCB}"/>
                </a:ext>
              </a:extLst>
            </p:cNvPr>
            <p:cNvSpPr/>
            <p:nvPr/>
          </p:nvSpPr>
          <p:spPr>
            <a:xfrm>
              <a:off x="1272210" y="6139009"/>
              <a:ext cx="21968209" cy="66733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0DE3FF17-568B-4C1E-8B05-5565045D82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39ED5A34-0B3A-4000-9C70-A940C422B6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F3B4FB-B0B4-4B85-96A4-6887256991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ound Diagonal Corner Rectangle 58">
                <a:extLst>
                  <a:ext uri="{FF2B5EF4-FFF2-40B4-BE49-F238E27FC236}">
                    <a16:creationId xmlns:a16="http://schemas.microsoft.com/office/drawing/2014/main" id="{E0F33385-6449-4D7C-80AB-FFA42EBFEB8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40C2F2BD-45C2-4A72-BE9B-CF0186CD5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50F8D98-A13F-4C88-A443-0DED6F1CD6BC}"/>
              </a:ext>
            </a:extLst>
          </p:cNvPr>
          <p:cNvSpPr/>
          <p:nvPr/>
        </p:nvSpPr>
        <p:spPr>
          <a:xfrm>
            <a:off x="3304218" y="1518172"/>
            <a:ext cx="1996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tam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AM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AC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AC = 3AK.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68B83DE-7928-4EE6-AA34-9995919124CA}"/>
                  </a:ext>
                </a:extLst>
              </p:cNvPr>
              <p:cNvSpPr/>
              <p:nvPr/>
            </p:nvSpPr>
            <p:spPr>
              <a:xfrm>
                <a:off x="2261624" y="3159349"/>
                <a:ext cx="13400848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278">
                  <a:defRPr/>
                </a:pPr>
                <a:r>
                  <a: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</a:t>
                </a:r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𝐵𝐾</m:t>
                        </m:r>
                      </m:e>
                    </m:acc>
                  </m:oMath>
                </a14:m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0" lang="en-US" sz="4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68B83DE-7928-4EE6-AA34-999591912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624" y="3159349"/>
                <a:ext cx="13400848" cy="940194"/>
              </a:xfrm>
              <a:prstGeom prst="rect">
                <a:avLst/>
              </a:prstGeom>
              <a:blipFill>
                <a:blip r:embed="rId3"/>
                <a:stretch>
                  <a:fillRect l="-204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E8BF7F5C-D66B-4DA0-9A00-35FAD2126828}"/>
              </a:ext>
            </a:extLst>
          </p:cNvPr>
          <p:cNvSpPr/>
          <p:nvPr/>
        </p:nvSpPr>
        <p:spPr>
          <a:xfrm>
            <a:off x="2286000" y="4116708"/>
            <a:ext cx="11304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H, K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F90495F-1C3A-4D24-B044-600BA77AE71E}"/>
              </a:ext>
            </a:extLst>
          </p:cNvPr>
          <p:cNvSpPr/>
          <p:nvPr/>
        </p:nvSpPr>
        <p:spPr>
          <a:xfrm>
            <a:off x="1822234" y="62970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4BC4A4E-1EB6-4CB1-BF58-40DDA777A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529" y="5638800"/>
            <a:ext cx="7655471" cy="4919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3BFDC56-D57F-4FF9-8505-2586FF64F348}"/>
                  </a:ext>
                </a:extLst>
              </p:cNvPr>
              <p:cNvSpPr/>
              <p:nvPr/>
            </p:nvSpPr>
            <p:spPr>
              <a:xfrm>
                <a:off x="2057400" y="6400800"/>
                <a:ext cx="12954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G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ọ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i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l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trung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tuy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ế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ủ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𝐴𝐵𝐶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3BFDC56-D57F-4FF9-8505-2586FF64F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00800"/>
                <a:ext cx="12954000" cy="861774"/>
              </a:xfrm>
              <a:prstGeom prst="rect">
                <a:avLst/>
              </a:prstGeom>
              <a:blipFill>
                <a:blip r:embed="rId5"/>
                <a:stretch>
                  <a:fillRect t="-17021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1BE7D21-1619-4E33-856A-AB87E318471A}"/>
                  </a:ext>
                </a:extLst>
              </p:cNvPr>
              <p:cNvSpPr/>
              <p:nvPr/>
            </p:nvSpPr>
            <p:spPr>
              <a:xfrm>
                <a:off x="2362200" y="7780089"/>
                <a:ext cx="12954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Ta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ó: 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𝐵𝑀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𝐵𝐴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sz="4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;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1BE7D21-1619-4E33-856A-AB87E3184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7780089"/>
                <a:ext cx="12954000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634B87-0C73-408C-B574-3478700B5271}"/>
                  </a:ext>
                </a:extLst>
              </p:cNvPr>
              <p:cNvSpPr/>
              <p:nvPr/>
            </p:nvSpPr>
            <p:spPr>
              <a:xfrm>
                <a:off x="1143000" y="9068382"/>
                <a:ext cx="12954000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𝐴𝑀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634B87-0C73-408C-B574-3478700B5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068382"/>
                <a:ext cx="12954000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85C0AF-C603-4D70-A81F-13D881C458EE}"/>
                  </a:ext>
                </a:extLst>
              </p:cNvPr>
              <p:cNvSpPr/>
              <p:nvPr/>
            </p:nvSpPr>
            <p:spPr>
              <a:xfrm>
                <a:off x="1905000" y="10788179"/>
                <a:ext cx="1810729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𝐵𝐾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𝐴𝐾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𝐴𝐶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𝐵𝐶</m:t>
                              </m:r>
                            </m:e>
                          </m:acc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−</m:t>
                          </m:r>
                          <m:acc>
                            <m:accPr>
                              <m:chr m:val="⃗"/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85C0AF-C603-4D70-A81F-13D881C45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0788179"/>
                <a:ext cx="18107298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69F2B46F-0F53-4D29-A991-09C9EB7F4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88445"/>
              </p:ext>
            </p:extLst>
          </p:nvPr>
        </p:nvGraphicFramePr>
        <p:xfrm>
          <a:off x="3845732" y="6577220"/>
          <a:ext cx="1015275" cy="49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9" imgW="545760" imgH="266400" progId="Equation.DSMT4">
                  <p:embed/>
                </p:oleObj>
              </mc:Choice>
              <mc:Fallback>
                <p:oleObj name="Equation" r:id="rId9" imgW="545760" imgH="266400" progId="Equation.DSMT4">
                  <p:embed/>
                  <p:pic>
                    <p:nvPicPr>
                      <p:cNvPr id="122" name="Object 121">
                        <a:extLst>
                          <a:ext uri="{FF2B5EF4-FFF2-40B4-BE49-F238E27FC236}">
                            <a16:creationId xmlns:a16="http://schemas.microsoft.com/office/drawing/2014/main" id="{69F2B46F-0F53-4D29-A991-09C9EB7F4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45732" y="6577220"/>
                        <a:ext cx="1015275" cy="495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9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id="{F5F3AFAD-9E4E-489D-BC9E-9D73C07EBC78}"/>
              </a:ext>
            </a:extLst>
          </p:cNvPr>
          <p:cNvGrpSpPr/>
          <p:nvPr/>
        </p:nvGrpSpPr>
        <p:grpSpPr>
          <a:xfrm>
            <a:off x="1271092" y="990600"/>
            <a:ext cx="21969909" cy="10287000"/>
            <a:chOff x="1270511" y="5867400"/>
            <a:chExt cx="21969908" cy="10459683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ECF30776-FDC3-45C4-8804-80CCCDCE4975}"/>
                </a:ext>
              </a:extLst>
            </p:cNvPr>
            <p:cNvSpPr/>
            <p:nvPr/>
          </p:nvSpPr>
          <p:spPr>
            <a:xfrm>
              <a:off x="1272210" y="6139009"/>
              <a:ext cx="21968209" cy="10188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72F07C8F-02EF-40FB-8D9E-6AB1D3FD306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5407AD7E-3FDC-4BE3-A09E-40B94279C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E60FC7-6556-40BC-B6AD-65712FE5FBB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8912303E-7AD3-4D26-9D30-731E8BC09DE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9AD39CDD-168C-4855-8365-513794B71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B9CEDCA-CFFE-4B3A-B60C-D6CAF39475CB}"/>
              </a:ext>
            </a:extLst>
          </p:cNvPr>
          <p:cNvSpPr/>
          <p:nvPr/>
        </p:nvSpPr>
        <p:spPr>
          <a:xfrm>
            <a:off x="2098524" y="4954338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858838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73B78D0-4D4C-4282-B001-3726C214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529" y="914400"/>
            <a:ext cx="7655471" cy="4919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0158B5-7056-4B8E-BEE2-EA93A871AE72}"/>
                  </a:ext>
                </a:extLst>
              </p:cNvPr>
              <p:cNvSpPr/>
              <p:nvPr/>
            </p:nvSpPr>
            <p:spPr>
              <a:xfrm>
                <a:off x="1524000" y="2111003"/>
                <a:ext cx="1329952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𝐵𝐴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0158B5-7056-4B8E-BEE2-EA93A871A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11003"/>
                <a:ext cx="13299528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AA502EC-825B-41C8-B3D8-C89F4CE5C1D9}"/>
                  </a:ext>
                </a:extLst>
              </p:cNvPr>
              <p:cNvSpPr/>
              <p:nvPr/>
            </p:nvSpPr>
            <p:spPr>
              <a:xfrm>
                <a:off x="1514979" y="4976524"/>
                <a:ext cx="980149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𝐵𝐾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AA502EC-825B-41C8-B3D8-C89F4CE5C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79" y="4976524"/>
                <a:ext cx="9801498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157C170-9B10-417B-A829-B75994DBB28E}"/>
                  </a:ext>
                </a:extLst>
              </p:cNvPr>
              <p:cNvSpPr/>
              <p:nvPr/>
            </p:nvSpPr>
            <p:spPr>
              <a:xfrm>
                <a:off x="1839893" y="3838868"/>
                <a:ext cx="22749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157C170-9B10-417B-A829-B75994DB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893" y="3838868"/>
                <a:ext cx="2274907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AF43FD3-D428-4751-976F-63708D9565D4}"/>
                  </a:ext>
                </a:extLst>
              </p:cNvPr>
              <p:cNvSpPr/>
              <p:nvPr/>
            </p:nvSpPr>
            <p:spPr>
              <a:xfrm>
                <a:off x="1357093" y="6784897"/>
                <a:ext cx="1018246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+)  </m:t>
                      </m:r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𝐵𝐻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</m:e>
                      </m:acc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0" lang="en-US" sz="4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AF43FD3-D428-4751-976F-63708D95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93" y="6784897"/>
                <a:ext cx="10182468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95D425-ABD8-41AB-9DC8-39F1114EB382}"/>
                  </a:ext>
                </a:extLst>
              </p:cNvPr>
              <p:cNvSpPr/>
              <p:nvPr/>
            </p:nvSpPr>
            <p:spPr>
              <a:xfrm>
                <a:off x="2257490" y="8873512"/>
                <a:ext cx="15468600" cy="1137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𝐵𝐾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𝐵𝐻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95D425-ABD8-41AB-9DC8-39F1114EB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90" y="8873512"/>
                <a:ext cx="15468600" cy="1137556"/>
              </a:xfrm>
              <a:prstGeom prst="rect">
                <a:avLst/>
              </a:prstGeom>
              <a:blipFill>
                <a:blip r:embed="rId8"/>
                <a:stretch>
                  <a:fillRect t="-1075" b="-1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EF63DDE-A295-4E55-9F94-34C3864B2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83657"/>
              </p:ext>
            </p:extLst>
          </p:nvPr>
        </p:nvGraphicFramePr>
        <p:xfrm>
          <a:off x="10497695" y="9126722"/>
          <a:ext cx="2047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2047677" imgH="685695" progId="Equation.DSMT4">
                  <p:embed/>
                </p:oleObj>
              </mc:Choice>
              <mc:Fallback>
                <p:oleObj name="Equation" r:id="rId9" imgW="2047677" imgH="685695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EF63DDE-A295-4E55-9F94-34C3864B2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97695" y="9126722"/>
                        <a:ext cx="20478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8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E91331-B1DC-4B88-9011-1EECBEBDBFB8}"/>
              </a:ext>
            </a:extLst>
          </p:cNvPr>
          <p:cNvGrpSpPr/>
          <p:nvPr/>
        </p:nvGrpSpPr>
        <p:grpSpPr>
          <a:xfrm>
            <a:off x="1205338" y="6237019"/>
            <a:ext cx="22136901" cy="6640781"/>
            <a:chOff x="1205494" y="6941416"/>
            <a:chExt cx="22139783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E46817BA-FB67-44A5-AE53-EA9C390D114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F73A0A-F83A-4364-98A7-4564C0605D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BA946EA7-274F-4DDE-8120-E67E608F36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1D369E-4115-4F56-B989-FC42116D81A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93F18ED4-791B-4407-B8DD-44732B4AAF0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659009C5-B14D-42CF-AB28-9E48A6756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4FEF87-D0DD-4677-B5CE-E8E54603442E}"/>
              </a:ext>
            </a:extLst>
          </p:cNvPr>
          <p:cNvGrpSpPr/>
          <p:nvPr/>
        </p:nvGrpSpPr>
        <p:grpSpPr>
          <a:xfrm>
            <a:off x="813574" y="1657816"/>
            <a:ext cx="22579826" cy="4003696"/>
            <a:chOff x="992187" y="2564544"/>
            <a:chExt cx="21577042" cy="400421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7F5AABB7-6549-4F78-945E-2D9808B4B59B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C91B08-5F92-4651-99D3-78CB74E78439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92A81CF7-0026-4103-A8B0-E91E76AFD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48F6FB6B-0104-4168-BF26-1C207DF77B7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B35B4E15-737C-47A4-ADF0-99A164A9206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DB4A2E66-6F4E-48F0-88CD-AE3074E71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00DE395C-24B8-4956-8240-B2ECD181FE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7B87A565-765D-44F2-96A7-C7A3AA198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1E8A8F0-67D6-49E2-A08F-653B6F8A3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0482308-D5D1-474A-9D19-5401CABAD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3BC6FCB-9F26-4674-ADEC-F2473A1BD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CA08CFE-DFCC-4D20-95C1-C8434BB8C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E14C1A01-9098-4061-8874-50C291DBFF3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C4D2550C-BC64-4A79-96E5-CA67F8888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F58BAE-2423-4C0F-93CB-85243B215A2F}"/>
                  </a:ext>
                </a:extLst>
              </p:cNvPr>
              <p:cNvSpPr/>
              <p:nvPr/>
            </p:nvSpPr>
            <p:spPr>
              <a:xfrm>
                <a:off x="1919035" y="11277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F58BAE-2423-4C0F-93CB-85243B215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35" y="11277600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532954-B62D-4614-8A18-E742AF227831}"/>
                  </a:ext>
                </a:extLst>
              </p:cNvPr>
              <p:cNvSpPr/>
              <p:nvPr/>
            </p:nvSpPr>
            <p:spPr>
              <a:xfrm>
                <a:off x="1752600" y="4324239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532954-B62D-4614-8A18-E742AF227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24239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9D576A-543A-41D9-85C5-D1035692485F}"/>
                  </a:ext>
                </a:extLst>
              </p:cNvPr>
              <p:cNvSpPr/>
              <p:nvPr/>
            </p:nvSpPr>
            <p:spPr>
              <a:xfrm>
                <a:off x="7292567" y="4338374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C9D576A-543A-41D9-85C5-D10356924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567" y="4338374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4DAA77-1EF3-495F-91C1-8C215C60B5DE}"/>
                  </a:ext>
                </a:extLst>
              </p:cNvPr>
              <p:cNvSpPr/>
              <p:nvPr/>
            </p:nvSpPr>
            <p:spPr>
              <a:xfrm>
                <a:off x="12649200" y="4335681"/>
                <a:ext cx="968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4DAA77-1EF3-495F-91C1-8C215C60B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335681"/>
                <a:ext cx="96847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70CC0D3-1B66-40ED-93F0-7E73446B9436}"/>
                  </a:ext>
                </a:extLst>
              </p:cNvPr>
              <p:cNvSpPr/>
              <p:nvPr/>
            </p:nvSpPr>
            <p:spPr>
              <a:xfrm>
                <a:off x="17969998" y="4333799"/>
                <a:ext cx="775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70CC0D3-1B66-40ED-93F0-7E73446B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9998" y="4333799"/>
                <a:ext cx="775202" cy="830997"/>
              </a:xfrm>
              <a:prstGeom prst="rect">
                <a:avLst/>
              </a:prstGeom>
              <a:blipFill>
                <a:blip r:embed="rId6"/>
                <a:stretch>
                  <a:fillRect l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152376B9-7A5F-479F-A079-78B712FD2585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514736B6-B0DC-4F5C-B773-EC6EAB19F3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08D71C8-FD00-4698-B223-347C06932168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245C6304-E554-48AF-A866-4225B345C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3FF349B5-48EA-4CBF-AE77-95B300945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7E931448-F69E-4FB0-9666-84D5FB304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52B66C6B-9DD3-414E-8ACA-EC05116E1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C2864437-60C5-4960-8EEB-37602F20D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F53916FD-4739-4BF9-962C-5FFFF432D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C270A32F-E592-4BBE-97DA-5F081731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8989FA00-5828-4BE5-9D48-92D17BF4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0EAF3630-36C3-4F72-A339-BF6B37E0E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C79CA731-270A-4F78-91C8-A99D9A7C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52954BE2-E7A2-4209-9AC6-1374CD27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EFADB779-826D-49C0-A5F0-A664FD455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5E7D60-4345-4FDA-B89B-F3AABE1A974C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2C75C43A-4E12-49D6-B20A-50E32226ABB8}"/>
              </a:ext>
            </a:extLst>
          </p:cNvPr>
          <p:cNvSpPr/>
          <p:nvPr/>
        </p:nvSpPr>
        <p:spPr>
          <a:xfrm>
            <a:off x="12259219" y="41823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D498B0-D065-4EDA-A237-A4CE03024EFF}"/>
              </a:ext>
            </a:extLst>
          </p:cNvPr>
          <p:cNvSpPr/>
          <p:nvPr/>
        </p:nvSpPr>
        <p:spPr>
          <a:xfrm>
            <a:off x="1531246" y="1600200"/>
            <a:ext cx="21785955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   Cho tam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𝐴𝐵𝐶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𝐺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𝐼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𝐵𝐶.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Đẳng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D88F51D-CE20-4454-93CB-A2E81BC19AAD}"/>
                  </a:ext>
                </a:extLst>
              </p:cNvPr>
              <p:cNvSpPr/>
              <p:nvPr/>
            </p:nvSpPr>
            <p:spPr>
              <a:xfrm>
                <a:off x="2362200" y="4191000"/>
                <a:ext cx="352666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GA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GI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D88F51D-CE20-4454-93CB-A2E81BC19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91000"/>
                <a:ext cx="3526668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F998D75-2F47-4510-A1AA-075004C1FEB8}"/>
                  </a:ext>
                </a:extLst>
              </p:cNvPr>
              <p:cNvSpPr/>
              <p:nvPr/>
            </p:nvSpPr>
            <p:spPr>
              <a:xfrm>
                <a:off x="13065134" y="4229790"/>
                <a:ext cx="482479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GC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GI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F998D75-2F47-4510-A1AA-075004C1F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134" y="4229790"/>
                <a:ext cx="4824791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DF02BDC-B704-4133-B2F8-FD8CFF97AB1D}"/>
                  </a:ext>
                </a:extLst>
              </p:cNvPr>
              <p:cNvSpPr/>
              <p:nvPr/>
            </p:nvSpPr>
            <p:spPr>
              <a:xfrm>
                <a:off x="7540791" y="3929057"/>
                <a:ext cx="4486020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IG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IA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DF02BDC-B704-4133-B2F8-FD8CFF97A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91" y="3929057"/>
                <a:ext cx="448602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C67C8E1-F5BC-48FF-AF72-60848967DDE3}"/>
                  </a:ext>
                </a:extLst>
              </p:cNvPr>
              <p:cNvSpPr/>
              <p:nvPr/>
            </p:nvSpPr>
            <p:spPr>
              <a:xfrm>
                <a:off x="18624548" y="4191000"/>
                <a:ext cx="417643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GB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GC</m:t>
                          </m:r>
                        </m:e>
                      </m:acc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GA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C67C8E1-F5BC-48FF-AF72-60848967D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548" y="4191000"/>
                <a:ext cx="4176431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A6B2CD8-4909-4FFE-9793-08141407F4E7}"/>
                  </a:ext>
                </a:extLst>
              </p:cNvPr>
              <p:cNvSpPr/>
              <p:nvPr/>
            </p:nvSpPr>
            <p:spPr>
              <a:xfrm>
                <a:off x="3945957" y="9285354"/>
                <a:ext cx="4512243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GB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GC</m:t>
                          </m:r>
                        </m:e>
                      </m:acc>
                      <m:r>
                        <a:rPr lang="en-US" sz="4800" b="0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GI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A6B2CD8-4909-4FFE-9793-08141407F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57" y="9285354"/>
                <a:ext cx="4512243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10B6A2D-63E3-48F4-9615-4786162ED6EE}"/>
              </a:ext>
            </a:extLst>
          </p:cNvPr>
          <p:cNvSpPr txBox="1"/>
          <p:nvPr/>
        </p:nvSpPr>
        <p:spPr>
          <a:xfrm>
            <a:off x="1544763" y="9379803"/>
            <a:ext cx="6913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7B8991-3A1C-42A3-9D68-3788AAAC109E}"/>
                  </a:ext>
                </a:extLst>
              </p:cNvPr>
              <p:cNvSpPr txBox="1"/>
              <p:nvPr/>
            </p:nvSpPr>
            <p:spPr>
              <a:xfrm>
                <a:off x="1524000" y="7434321"/>
                <a:ext cx="876300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GA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GI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7B8991-3A1C-42A3-9D68-3788AAAC1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434321"/>
                <a:ext cx="8763000" cy="925446"/>
              </a:xfrm>
              <a:prstGeom prst="rect">
                <a:avLst/>
              </a:prstGeom>
              <a:blipFill>
                <a:blip r:embed="rId12"/>
                <a:stretch>
                  <a:fillRect l="-3129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54C89B-336C-4954-9136-313014A6E43D}"/>
                  </a:ext>
                </a:extLst>
              </p:cNvPr>
              <p:cNvSpPr txBox="1"/>
              <p:nvPr/>
            </p:nvSpPr>
            <p:spPr>
              <a:xfrm>
                <a:off x="1521544" y="8370954"/>
                <a:ext cx="876300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IG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IA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254C89B-336C-4954-9136-313014A6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44" y="8370954"/>
                <a:ext cx="8763000" cy="925446"/>
              </a:xfrm>
              <a:prstGeom prst="rect">
                <a:avLst/>
              </a:prstGeom>
              <a:blipFill>
                <a:blip r:embed="rId13"/>
                <a:stretch>
                  <a:fillRect l="-320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192399-2259-49E1-9F15-033A20E9562B}"/>
                  </a:ext>
                </a:extLst>
              </p:cNvPr>
              <p:cNvSpPr txBox="1"/>
              <p:nvPr/>
            </p:nvSpPr>
            <p:spPr>
              <a:xfrm>
                <a:off x="1752600" y="10183816"/>
                <a:ext cx="13682949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BC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IB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IC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192399-2259-49E1-9F15-033A20E9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183816"/>
                <a:ext cx="13682949" cy="925446"/>
              </a:xfrm>
              <a:prstGeom prst="rect">
                <a:avLst/>
              </a:prstGeom>
              <a:blipFill>
                <a:blip r:embed="rId14"/>
                <a:stretch>
                  <a:fillRect l="-2050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796530DF-63D0-4844-B0B9-429F05740DE2}"/>
              </a:ext>
            </a:extLst>
          </p:cNvPr>
          <p:cNvGrpSpPr/>
          <p:nvPr/>
        </p:nvGrpSpPr>
        <p:grpSpPr>
          <a:xfrm>
            <a:off x="17848104" y="6905212"/>
            <a:ext cx="5140752" cy="4853968"/>
            <a:chOff x="16552183" y="7420444"/>
            <a:chExt cx="5878540" cy="568147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B83F3A4-E03C-471F-AA9D-2CF2D38EE94D}"/>
                </a:ext>
              </a:extLst>
            </p:cNvPr>
            <p:cNvSpPr/>
            <p:nvPr/>
          </p:nvSpPr>
          <p:spPr>
            <a:xfrm>
              <a:off x="16930913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71E54F-53EA-4AE2-A51F-207081BDBAA7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B3543B8-145F-4207-82D3-E59D6A242E4B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8319B90-C7C8-42CE-AB58-F8A751317D29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1D9C36-B7F0-4B09-B34C-795055DCB8BD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3E9D98A-8AC5-4642-A218-18F66FB2C076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74F4EAC-54A4-4C2D-97B0-F5467CC534D2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A410F2D-4009-42AD-B588-D252DAA2873D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7E38AD6-7604-46AD-A528-055D7E4D5A78}"/>
                </a:ext>
              </a:extLst>
            </p:cNvPr>
            <p:cNvSpPr txBox="1"/>
            <p:nvPr/>
          </p:nvSpPr>
          <p:spPr>
            <a:xfrm flipH="1">
              <a:off x="18059168" y="7420444"/>
              <a:ext cx="621309" cy="9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0A80D55-2D1F-4518-BA3F-C0FB60910144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9" cy="9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23AA1B7-6272-47A4-AC78-F7F20332D88A}"/>
                </a:ext>
              </a:extLst>
            </p:cNvPr>
            <p:cNvSpPr txBox="1"/>
            <p:nvPr/>
          </p:nvSpPr>
          <p:spPr>
            <a:xfrm flipH="1">
              <a:off x="21809414" y="12087483"/>
              <a:ext cx="621309" cy="9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5210AC-572B-45A8-BAEA-377B22E0A399}"/>
                </a:ext>
              </a:extLst>
            </p:cNvPr>
            <p:cNvSpPr txBox="1"/>
            <p:nvPr/>
          </p:nvSpPr>
          <p:spPr>
            <a:xfrm flipH="1">
              <a:off x="19180800" y="12123683"/>
              <a:ext cx="621309" cy="9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959F3B-7DA3-4944-B19F-23264131E33B}"/>
                </a:ext>
              </a:extLst>
            </p:cNvPr>
            <p:cNvSpPr txBox="1"/>
            <p:nvPr/>
          </p:nvSpPr>
          <p:spPr>
            <a:xfrm flipH="1">
              <a:off x="18304751" y="10327484"/>
              <a:ext cx="621309" cy="9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8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45" grpId="0" animBg="1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E216C5-32D6-4B93-B6F2-5184436EABA0}"/>
              </a:ext>
            </a:extLst>
          </p:cNvPr>
          <p:cNvGrpSpPr/>
          <p:nvPr/>
        </p:nvGrpSpPr>
        <p:grpSpPr>
          <a:xfrm>
            <a:off x="1205338" y="5943600"/>
            <a:ext cx="22136901" cy="6640781"/>
            <a:chOff x="1205494" y="6941416"/>
            <a:chExt cx="22139783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3B144C4F-E10D-4B21-990C-B4B44A787FA6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A1C496-DB3B-40F6-96E7-7C5B8B774D9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54A213E-83D1-4FF2-9647-4A28EA0699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1FCF92-8B5C-4410-8390-2B6CADA62C2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6CF24CF6-99A0-44FA-AB3F-9F6A5BA1B92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19EFCACD-6609-47BE-861F-65EFD36303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D5C2D-0432-473B-AC60-CC4A4D5176BC}"/>
              </a:ext>
            </a:extLst>
          </p:cNvPr>
          <p:cNvGrpSpPr/>
          <p:nvPr/>
        </p:nvGrpSpPr>
        <p:grpSpPr>
          <a:xfrm>
            <a:off x="813574" y="1657816"/>
            <a:ext cx="22579826" cy="3412158"/>
            <a:chOff x="992187" y="2564544"/>
            <a:chExt cx="21577042" cy="3412602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B387DE2D-E0DE-4CF5-A74F-D2C70B233451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39401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B5AD8B-0536-4800-8900-4DE4BA852ED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62E2514B-1008-43F9-A357-8DDC39E5F26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D81E53DC-CE7E-428B-9BBD-19BD970C96D0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AC844A7F-0F99-4C04-92EB-E83907B02992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624EE417-8788-41EF-A739-B5D29089A4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58686D6-803B-4396-B3E3-433CA77F39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30F4ED08-EE5F-4710-AB90-C2FC69A17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CEA5CFC-8D91-4BD5-8FFE-C474BA6AE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B7DF59C-B64F-4CC3-99E0-DCDD6D47D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CFAD176-9A79-4FB1-9450-7601CF85E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8805901-0B0E-4784-A74F-C96D0E93D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92986976-84E6-4384-A329-939405C2E67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FF32EDD4-D8F9-40A5-B96E-7CC8B2D91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E4317D5-1E83-44BB-BA7E-614A1577B2C9}"/>
                  </a:ext>
                </a:extLst>
              </p:cNvPr>
              <p:cNvSpPr/>
              <p:nvPr/>
            </p:nvSpPr>
            <p:spPr>
              <a:xfrm>
                <a:off x="1538035" y="11125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E4317D5-1E83-44BB-BA7E-614A1577B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35" y="11125200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86BA8F-F2F6-43B8-8581-5619784B4FD2}"/>
                  </a:ext>
                </a:extLst>
              </p:cNvPr>
              <p:cNvSpPr/>
              <p:nvPr/>
            </p:nvSpPr>
            <p:spPr>
              <a:xfrm>
                <a:off x="1752600" y="3116554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86BA8F-F2F6-43B8-8581-5619784B4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116554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6CEF9B7-37F0-4062-B42B-96C2FEBDEA4A}"/>
                  </a:ext>
                </a:extLst>
              </p:cNvPr>
              <p:cNvSpPr/>
              <p:nvPr/>
            </p:nvSpPr>
            <p:spPr>
              <a:xfrm>
                <a:off x="7162800" y="3130689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6CEF9B7-37F0-4062-B42B-96C2FEBDE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130689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B727AA-11A0-4AC8-A3E2-C425E8D33801}"/>
                  </a:ext>
                </a:extLst>
              </p:cNvPr>
              <p:cNvSpPr/>
              <p:nvPr/>
            </p:nvSpPr>
            <p:spPr>
              <a:xfrm>
                <a:off x="12877800" y="3127996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B727AA-11A0-4AC8-A3E2-C425E8D3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3127996"/>
                <a:ext cx="107255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3630BE-A3CE-48E7-9A23-EE6DF1E34BE4}"/>
                  </a:ext>
                </a:extLst>
              </p:cNvPr>
              <p:cNvSpPr/>
              <p:nvPr/>
            </p:nvSpPr>
            <p:spPr>
              <a:xfrm>
                <a:off x="18211800" y="3126114"/>
                <a:ext cx="91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3630BE-A3CE-48E7-9A23-EE6DF1E34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3126114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008A8192-3BDC-4B04-BBB4-BFA490E27EDE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B02E281F-790F-44AE-BAB8-A04BC3358C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C6AA2FA-9E1A-478B-9C5F-EF03FA99C9EF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2C49EF02-B849-448E-94A5-8B4A579BC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D4BF3414-EE71-4C0C-89B7-702067BE7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8513BBEB-AF80-4765-AF7C-858861A98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5C38BF47-10CE-4575-8085-D72A71DA5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D18B308F-B33E-4ABA-B627-011B4FB21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1B4EEB55-405F-4DCE-BB88-255F07CA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FF981427-C3BA-4283-9170-EC5FC93D3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FE063E8D-FDCD-4954-8D9C-8CAC2E544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5A22021B-D3C6-42B1-B44F-3DA33FCBF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7F721156-69C7-448C-936C-DD0933A98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7F045EC9-CF12-45F4-9768-210700C71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2E7F73AC-6AC7-42C8-93C8-91B23C1C4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BAC1DE-7A79-4FE6-8E23-56FA63B9537A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99664B5-E567-4A63-9F97-157EA272853A}"/>
              </a:ext>
            </a:extLst>
          </p:cNvPr>
          <p:cNvSpPr/>
          <p:nvPr/>
        </p:nvSpPr>
        <p:spPr>
          <a:xfrm>
            <a:off x="12567868" y="310434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5314F3-9720-4B4A-9B0F-8B2D1BD3A9CA}"/>
                  </a:ext>
                </a:extLst>
              </p:cNvPr>
              <p:cNvSpPr/>
              <p:nvPr/>
            </p:nvSpPr>
            <p:spPr>
              <a:xfrm>
                <a:off x="4267200" y="1836003"/>
                <a:ext cx="17650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</m:t>
                    </m:r>
                    <m:r>
                      <a:rPr lang="fr-FR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5314F3-9720-4B4A-9B0F-8B2D1BD3A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36003"/>
                <a:ext cx="17650904" cy="830997"/>
              </a:xfrm>
              <a:prstGeom prst="rect">
                <a:avLst/>
              </a:prstGeom>
              <a:blipFill>
                <a:blip r:embed="rId7"/>
                <a:stretch>
                  <a:fillRect l="-155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8D2D45-186D-413F-9509-99A9B400F3BA}"/>
                  </a:ext>
                </a:extLst>
              </p:cNvPr>
              <p:cNvSpPr/>
              <p:nvPr/>
            </p:nvSpPr>
            <p:spPr>
              <a:xfrm>
                <a:off x="2438400" y="3071360"/>
                <a:ext cx="4571968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AD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AO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8D2D45-186D-413F-9509-99A9B400F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71360"/>
                <a:ext cx="4571968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18E8375-7637-40FD-8DED-A1428529E230}"/>
                  </a:ext>
                </a:extLst>
              </p:cNvPr>
              <p:cNvSpPr/>
              <p:nvPr/>
            </p:nvSpPr>
            <p:spPr>
              <a:xfrm>
                <a:off x="13487400" y="2828960"/>
                <a:ext cx="4576813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OA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OB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CB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18E8375-7637-40FD-8DED-A1428529E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828960"/>
                <a:ext cx="4576813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48CC4A3-CAE0-4980-AE04-D6DB86FC58C0}"/>
                  </a:ext>
                </a:extLst>
              </p:cNvPr>
              <p:cNvSpPr/>
              <p:nvPr/>
            </p:nvSpPr>
            <p:spPr>
              <a:xfrm>
                <a:off x="7517764" y="2819400"/>
                <a:ext cx="5447699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AD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DO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CA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48CC4A3-CAE0-4980-AE04-D6DB86FC5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764" y="2819400"/>
                <a:ext cx="5447699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361765-7E6C-4E12-ACA1-280EC4CE7EED}"/>
                  </a:ext>
                </a:extLst>
              </p:cNvPr>
              <p:cNvSpPr/>
              <p:nvPr/>
            </p:nvSpPr>
            <p:spPr>
              <a:xfrm>
                <a:off x="18475339" y="3041647"/>
                <a:ext cx="4994261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AC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DB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AB</m:t>
                          </m:r>
                        </m:e>
                      </m:acc>
                      <m:r>
                        <a:rPr lang="fr-FR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361765-7E6C-4E12-ACA1-280EC4CE7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339" y="3041647"/>
                <a:ext cx="4994261" cy="856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26BC8D-C3A1-4FC6-8592-918E39B2D368}"/>
                  </a:ext>
                </a:extLst>
              </p:cNvPr>
              <p:cNvSpPr txBox="1"/>
              <p:nvPr/>
            </p:nvSpPr>
            <p:spPr>
              <a:xfrm>
                <a:off x="1784516" y="6858000"/>
                <a:ext cx="8460765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AB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AD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AO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(loại A.)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26BC8D-C3A1-4FC6-8592-918E39B2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16" y="6858000"/>
                <a:ext cx="8460765" cy="925446"/>
              </a:xfrm>
              <a:prstGeom prst="rect">
                <a:avLst/>
              </a:prstGeom>
              <a:blipFill>
                <a:blip r:embed="rId12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4BED1CF-6FBB-474E-B942-A78ADB511310}"/>
                  </a:ext>
                </a:extLst>
              </p:cNvPr>
              <p:cNvSpPr txBox="1"/>
              <p:nvPr/>
            </p:nvSpPr>
            <p:spPr>
              <a:xfrm>
                <a:off x="1784512" y="8866185"/>
                <a:ext cx="9756165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OA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OB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CO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OB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fr-FR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(nhận C.)</a:t>
                </a:r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4BED1CF-6FBB-474E-B942-A78ADB51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12" y="8866185"/>
                <a:ext cx="9756165" cy="925446"/>
              </a:xfrm>
              <a:prstGeom prst="rect">
                <a:avLst/>
              </a:prstGeom>
              <a:blipFill>
                <a:blip r:embed="rId13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3E49E7-2270-4F2D-ADE6-60D95C418454}"/>
                  </a:ext>
                </a:extLst>
              </p:cNvPr>
              <p:cNvSpPr txBox="1"/>
              <p:nvPr/>
            </p:nvSpPr>
            <p:spPr>
              <a:xfrm>
                <a:off x="1784516" y="7805463"/>
                <a:ext cx="893076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D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CA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(loại B.)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3E49E7-2270-4F2D-ADE6-60D95C418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16" y="7805463"/>
                <a:ext cx="8930765" cy="1135311"/>
              </a:xfrm>
              <a:prstGeom prst="rect">
                <a:avLst/>
              </a:prstGeom>
              <a:blipFill>
                <a:blip r:embed="rId14"/>
                <a:stretch>
                  <a:fillRect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4DC85E-9C7B-4F1F-80E0-AEC6DB1B9274}"/>
                  </a:ext>
                </a:extLst>
              </p:cNvPr>
              <p:cNvSpPr txBox="1"/>
              <p:nvPr/>
            </p:nvSpPr>
            <p:spPr>
              <a:xfrm>
                <a:off x="1784512" y="9956765"/>
                <a:ext cx="15131888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AC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DB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O</m:t>
                            </m:r>
                          </m:e>
                        </m:acc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AB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(loại D.)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4DC85E-9C7B-4F1F-80E0-AEC6DB1B9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12" y="9956765"/>
                <a:ext cx="15131888" cy="984693"/>
              </a:xfrm>
              <a:prstGeom prst="rect">
                <a:avLst/>
              </a:prstGeom>
              <a:blipFill>
                <a:blip r:embed="rId15"/>
                <a:stretch>
                  <a:fillRect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42118D8D-AADB-493E-85FE-7199CE21F074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8"/>
          <a:stretch/>
        </p:blipFill>
        <p:spPr bwMode="auto">
          <a:xfrm>
            <a:off x="17602200" y="6608535"/>
            <a:ext cx="4421085" cy="489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4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1821BA-9B7B-400D-BA18-8AD6810B2F22}"/>
              </a:ext>
            </a:extLst>
          </p:cNvPr>
          <p:cNvGrpSpPr/>
          <p:nvPr/>
        </p:nvGrpSpPr>
        <p:grpSpPr>
          <a:xfrm>
            <a:off x="1104099" y="5486400"/>
            <a:ext cx="22136901" cy="7183463"/>
            <a:chOff x="1205494" y="6941416"/>
            <a:chExt cx="22139783" cy="7080919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3F464083-3539-4078-BF3C-5E1F98EDCC7C}"/>
                </a:ext>
              </a:extLst>
            </p:cNvPr>
            <p:cNvSpPr/>
            <p:nvPr/>
          </p:nvSpPr>
          <p:spPr>
            <a:xfrm>
              <a:off x="1209586" y="7179457"/>
              <a:ext cx="22135691" cy="68428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837153-5E15-44EC-8FC9-C0FEA2B9966F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6ED9328A-B189-4942-9AAA-2270F8B2F36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A3D3DF-5C09-423A-94BF-D0C60FE3C99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779B8FC0-4F3F-47DD-AA55-6E0EAFAEB02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6FFF76F5-0CA3-49EA-A122-ACEDE66CC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1C56E2-0F2B-4001-A78E-B67EB667EA0E}"/>
              </a:ext>
            </a:extLst>
          </p:cNvPr>
          <p:cNvGrpSpPr/>
          <p:nvPr/>
        </p:nvGrpSpPr>
        <p:grpSpPr>
          <a:xfrm>
            <a:off x="813574" y="1657816"/>
            <a:ext cx="22579826" cy="3018078"/>
            <a:chOff x="992187" y="2564544"/>
            <a:chExt cx="21577042" cy="3018471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D503D846-687B-498F-B8A6-6326C9B4C80C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29998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CB75D7-CD49-498E-BDCE-2104E697B9B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4D5CDCEB-5F10-4557-B430-1FD73FD058F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8278B327-826E-4E6D-BA4C-52199570B54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F299EBB8-6EF6-41C2-9909-991EABDA443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FDC8A518-63E9-40AA-B1A7-AF981D6AF6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C2A7E8BA-ADB7-4466-9E39-0A9EDFF2FC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0893E3A9-6543-497F-9AE4-CCE9EA611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96666FC-F441-427C-BDED-37E0E6F63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18B7BE-3043-4B53-9681-34FE24276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9E6350F-3634-4ADA-9492-0354FA22A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49D28A3-49EE-421C-B3E7-B549AFC03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2575A363-EF1C-4059-88AE-E103B5251C05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E9F5531-81C5-4FC6-9BB3-29B2694DA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EF8B4E-4031-4F9B-BE13-139422AAD708}"/>
                  </a:ext>
                </a:extLst>
              </p:cNvPr>
              <p:cNvSpPr/>
              <p:nvPr/>
            </p:nvSpPr>
            <p:spPr>
              <a:xfrm>
                <a:off x="15482635" y="1119419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EF8B4E-4031-4F9B-BE13-139422AAD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635" y="11194197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852EE21C-FD0F-49D9-BB1F-DD9F7492B915}"/>
              </a:ext>
            </a:extLst>
          </p:cNvPr>
          <p:cNvGrpSpPr/>
          <p:nvPr/>
        </p:nvGrpSpPr>
        <p:grpSpPr>
          <a:xfrm>
            <a:off x="1341581" y="708082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73DD5C7E-54D0-4295-AE02-2FDAC5E7DF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489E93-BF54-4363-882E-4E6FC87AAA93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08CDAA7F-E2FD-4D3D-B557-281926817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777B106F-E57A-424E-97E1-D6F33F675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85BB6F68-F970-4DA8-B371-748E0EC84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C7A946DA-9C83-4CB2-BD72-F0EA69130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DAF51235-25A9-4BB2-96C1-953CC296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7D993772-A354-4038-9097-8102512C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0018EF27-B93F-4357-A42E-A0028BA06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588F5E14-ED2F-41D3-BFEC-8F5FC339F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628DE3B4-7502-4525-A203-37684E4B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F0AADA20-8DFD-4B16-9BC8-1B275DCAD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761F390A-6386-46C5-8701-9DFF20CEC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945E0C16-246E-49F2-8834-B1472FCAF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4E039E-A91A-485F-98ED-485597741019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BDD3D29-D0A9-4784-9764-A2157E302FB9}"/>
                  </a:ext>
                </a:extLst>
              </p:cNvPr>
              <p:cNvSpPr/>
              <p:nvPr/>
            </p:nvSpPr>
            <p:spPr>
              <a:xfrm>
                <a:off x="1600200" y="3034592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BDD3D29-D0A9-4784-9764-A2157E302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034592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6F5D931-D4E5-4031-87EF-ECE7682EF698}"/>
                  </a:ext>
                </a:extLst>
              </p:cNvPr>
              <p:cNvSpPr/>
              <p:nvPr/>
            </p:nvSpPr>
            <p:spPr>
              <a:xfrm>
                <a:off x="7140167" y="3048727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6F5D931-D4E5-4031-87EF-ECE7682EF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167" y="3048727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F7192DE-378A-4DA1-92B6-A7896C2D827B}"/>
                  </a:ext>
                </a:extLst>
              </p:cNvPr>
              <p:cNvSpPr/>
              <p:nvPr/>
            </p:nvSpPr>
            <p:spPr>
              <a:xfrm>
                <a:off x="12338647" y="3046034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F7192DE-378A-4DA1-92B6-A7896C2D8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647" y="3046034"/>
                <a:ext cx="107255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B4487A1-FF5D-48FD-A78A-3A612D972692}"/>
                  </a:ext>
                </a:extLst>
              </p:cNvPr>
              <p:cNvSpPr/>
              <p:nvPr/>
            </p:nvSpPr>
            <p:spPr>
              <a:xfrm>
                <a:off x="17754600" y="3044152"/>
                <a:ext cx="91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B4487A1-FF5D-48FD-A78A-3A612D972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3044152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FDDF072C-B3BA-4138-AED0-C576515DF33D}"/>
              </a:ext>
            </a:extLst>
          </p:cNvPr>
          <p:cNvSpPr/>
          <p:nvPr/>
        </p:nvSpPr>
        <p:spPr>
          <a:xfrm>
            <a:off x="6852247" y="2971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3A7E411-EC68-4F95-9233-CF2D463DD4BE}"/>
                  </a:ext>
                </a:extLst>
              </p:cNvPr>
              <p:cNvSpPr/>
              <p:nvPr/>
            </p:nvSpPr>
            <p:spPr>
              <a:xfrm>
                <a:off x="4191001" y="1676400"/>
                <a:ext cx="17907000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𝑂𝐴𝐵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𝑂,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𝑂𝐴=𝑎.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48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3A7E411-EC68-4F95-9233-CF2D463DD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1676400"/>
                <a:ext cx="17907000" cy="984693"/>
              </a:xfrm>
              <a:prstGeom prst="rect">
                <a:avLst/>
              </a:prstGeom>
              <a:blipFill>
                <a:blip r:embed="rId7"/>
                <a:stretch>
                  <a:fillRect l="-1566" t="-4321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8874A93-EC46-470B-81F9-BFAE302821B3}"/>
                  </a:ext>
                </a:extLst>
              </p:cNvPr>
              <p:cNvSpPr/>
              <p:nvPr/>
            </p:nvSpPr>
            <p:spPr>
              <a:xfrm>
                <a:off x="2209800" y="2979003"/>
                <a:ext cx="1214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8874A93-EC46-470B-81F9-BFAE30282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979003"/>
                <a:ext cx="121420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19EC5F-AC00-47A5-98B0-2B6BEB839E4C}"/>
                  </a:ext>
                </a:extLst>
              </p:cNvPr>
              <p:cNvSpPr/>
              <p:nvPr/>
            </p:nvSpPr>
            <p:spPr>
              <a:xfrm>
                <a:off x="7239000" y="2880532"/>
                <a:ext cx="2759360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19EC5F-AC00-47A5-98B0-2B6BEB839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880532"/>
                <a:ext cx="2759360" cy="9329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46C9E1-64BB-4883-8B5F-F95F3D5B18E2}"/>
                  </a:ext>
                </a:extLst>
              </p:cNvPr>
              <p:cNvSpPr/>
              <p:nvPr/>
            </p:nvSpPr>
            <p:spPr>
              <a:xfrm>
                <a:off x="13106400" y="2909073"/>
                <a:ext cx="2978112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m:rPr>
                          <m:sty m:val="p"/>
                        </m:rP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46C9E1-64BB-4883-8B5F-F95F3D5B1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2909073"/>
                <a:ext cx="2978112" cy="97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4ADE1F-42D0-4DCB-9B0F-D1599C693021}"/>
                  </a:ext>
                </a:extLst>
              </p:cNvPr>
              <p:cNvSpPr/>
              <p:nvPr/>
            </p:nvSpPr>
            <p:spPr>
              <a:xfrm>
                <a:off x="17967040" y="2903004"/>
                <a:ext cx="2759360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4ADE1F-42D0-4DCB-9B0F-D1599C693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040" y="2903004"/>
                <a:ext cx="2759360" cy="9178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35F16FF-85A0-4787-B304-978D018FC124}"/>
              </a:ext>
            </a:extLst>
          </p:cNvPr>
          <p:cNvSpPr txBox="1"/>
          <p:nvPr/>
        </p:nvSpPr>
        <p:spPr>
          <a:xfrm>
            <a:off x="16488121" y="1373425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C075D8-CA7B-4663-A1F6-E935D8C5734D}"/>
                  </a:ext>
                </a:extLst>
              </p:cNvPr>
              <p:cNvSpPr txBox="1"/>
              <p:nvPr/>
            </p:nvSpPr>
            <p:spPr>
              <a:xfrm>
                <a:off x="1352435" y="8065349"/>
                <a:ext cx="87059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OAI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C075D8-CA7B-4663-A1F6-E935D8C5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35" y="8065349"/>
                <a:ext cx="8705965" cy="830997"/>
              </a:xfrm>
              <a:prstGeom prst="rect">
                <a:avLst/>
              </a:prstGeom>
              <a:blipFill>
                <a:blip r:embed="rId12"/>
                <a:stretch>
                  <a:fillRect l="-322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BDFE828-AA7E-458E-A96E-77995E38D359}"/>
                  </a:ext>
                </a:extLst>
              </p:cNvPr>
              <p:cNvSpPr txBox="1"/>
              <p:nvPr/>
            </p:nvSpPr>
            <p:spPr>
              <a:xfrm>
                <a:off x="1403512" y="10543087"/>
                <a:ext cx="15131888" cy="1648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OA</m:t>
                              </m:r>
                            </m:e>
                          </m:acc>
                          <m: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OB</m:t>
                              </m:r>
                            </m:e>
                          </m:acc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−2.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AI</m:t>
                              </m:r>
                            </m:e>
                          </m:acc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AI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BDFE828-AA7E-458E-A96E-77995E3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12" y="10543087"/>
                <a:ext cx="15131888" cy="1648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36F94F-B9F9-4EE9-9166-26D15230CEE3}"/>
                  </a:ext>
                </a:extLst>
              </p:cNvPr>
              <p:cNvSpPr txBox="1"/>
              <p:nvPr/>
            </p:nvSpPr>
            <p:spPr>
              <a:xfrm>
                <a:off x="1120076" y="6222451"/>
                <a:ext cx="9771115" cy="1004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OA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OB</m:t>
                        </m:r>
                      </m:e>
                    </m:acc>
                    <m:r>
                      <a:rPr lang="fr-FR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fr-FR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OB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36F94F-B9F9-4EE9-9166-26D15230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76" y="6222451"/>
                <a:ext cx="9771115" cy="1004506"/>
              </a:xfrm>
              <a:prstGeom prst="rect">
                <a:avLst/>
              </a:prstGeom>
              <a:blipFill>
                <a:blip r:embed="rId14"/>
                <a:stretch>
                  <a:fillRect l="-998" t="-1818" b="-2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855F918-6237-4D7B-99B9-D698E6820B2B}"/>
                  </a:ext>
                </a:extLst>
              </p:cNvPr>
              <p:cNvSpPr txBox="1"/>
              <p:nvPr/>
            </p:nvSpPr>
            <p:spPr>
              <a:xfrm>
                <a:off x="10657008" y="6222451"/>
                <a:ext cx="7584526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BA</m:t>
                          </m:r>
                        </m:e>
                      </m:acc>
                      <m:r>
                        <a:rPr lang="fr-FR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AO</m:t>
                              </m:r>
                            </m:e>
                          </m:acc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AB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855F918-6237-4D7B-99B9-D698E682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008" y="6222451"/>
                <a:ext cx="7584526" cy="9846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F06AA46-68D0-4BD7-91D0-C7B9E18BCD9B}"/>
                  </a:ext>
                </a:extLst>
              </p:cNvPr>
              <p:cNvSpPr txBox="1"/>
              <p:nvPr/>
            </p:nvSpPr>
            <p:spPr>
              <a:xfrm>
                <a:off x="2354796" y="7077192"/>
                <a:ext cx="12536128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=−2.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AI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OB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F06AA46-68D0-4BD7-91D0-C7B9E18BC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96" y="7077192"/>
                <a:ext cx="12536128" cy="922753"/>
              </a:xfrm>
              <a:prstGeom prst="rect">
                <a:avLst/>
              </a:prstGeom>
              <a:blipFill>
                <a:blip r:embed="rId16"/>
                <a:stretch>
                  <a:fillRect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A719660-FFDE-40A4-B66C-1F189B888C94}"/>
                  </a:ext>
                </a:extLst>
              </p:cNvPr>
              <p:cNvSpPr txBox="1"/>
              <p:nvPr/>
            </p:nvSpPr>
            <p:spPr>
              <a:xfrm>
                <a:off x="1811285" y="8504423"/>
                <a:ext cx="14922559" cy="2274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OI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OB</m:t>
                          </m:r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AI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OA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OI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a</m:t>
                                      </m:r>
                                    </m:num>
                                    <m:den>
                                      <m:r>
                                        <a:rPr lang="en-US" sz="4800" b="0" i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A719660-FFDE-40A4-B66C-1F189B88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5" y="8504423"/>
                <a:ext cx="14922559" cy="22746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38460D7-5C98-4979-8794-772842A30FCD}"/>
              </a:ext>
            </a:extLst>
          </p:cNvPr>
          <p:cNvGrpSpPr/>
          <p:nvPr/>
        </p:nvGrpSpPr>
        <p:grpSpPr>
          <a:xfrm>
            <a:off x="17963767" y="5638800"/>
            <a:ext cx="5360208" cy="6248400"/>
            <a:chOff x="17963767" y="5638800"/>
            <a:chExt cx="5360208" cy="4775624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DE52E19-FEE7-45A6-9214-0649955A9320}"/>
                </a:ext>
              </a:extLst>
            </p:cNvPr>
            <p:cNvSpPr/>
            <p:nvPr/>
          </p:nvSpPr>
          <p:spPr>
            <a:xfrm>
              <a:off x="18514414" y="6388969"/>
              <a:ext cx="4512245" cy="3062696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  <a:gd name="connsiteX0" fmla="*/ 26943 w 5297328"/>
                <a:gd name="connsiteY0" fmla="*/ 0 h 3759112"/>
                <a:gd name="connsiteX1" fmla="*/ 0 w 5297328"/>
                <a:gd name="connsiteY1" fmla="*/ 3759112 h 3759112"/>
                <a:gd name="connsiteX2" fmla="*/ 5297328 w 5297328"/>
                <a:gd name="connsiteY2" fmla="*/ 3752759 h 3759112"/>
                <a:gd name="connsiteX3" fmla="*/ 26943 w 5297328"/>
                <a:gd name="connsiteY3" fmla="*/ 0 h 375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759112">
                  <a:moveTo>
                    <a:pt x="26943" y="0"/>
                  </a:moveTo>
                  <a:lnTo>
                    <a:pt x="0" y="3759112"/>
                  </a:lnTo>
                  <a:lnTo>
                    <a:pt x="5297328" y="3752759"/>
                  </a:lnTo>
                  <a:lnTo>
                    <a:pt x="26943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CDFE1B-4674-4CFD-833E-11AF44E72EC9}"/>
                </a:ext>
              </a:extLst>
            </p:cNvPr>
            <p:cNvSpPr/>
            <p:nvPr/>
          </p:nvSpPr>
          <p:spPr>
            <a:xfrm>
              <a:off x="22963317" y="9355697"/>
              <a:ext cx="177979" cy="15221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680D8A4-4E3F-48A3-9F45-935DB2764AA0}"/>
                </a:ext>
              </a:extLst>
            </p:cNvPr>
            <p:cNvSpPr/>
            <p:nvPr/>
          </p:nvSpPr>
          <p:spPr>
            <a:xfrm>
              <a:off x="18399781" y="9375564"/>
              <a:ext cx="177979" cy="15221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BD7CA1-C359-4D0C-A689-27E7207E6C23}"/>
                </a:ext>
              </a:extLst>
            </p:cNvPr>
            <p:cNvSpPr/>
            <p:nvPr/>
          </p:nvSpPr>
          <p:spPr>
            <a:xfrm>
              <a:off x="20625877" y="9375564"/>
              <a:ext cx="177979" cy="15221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F01792-5C7B-446E-BF6D-1F69DF688934}"/>
                </a:ext>
              </a:extLst>
            </p:cNvPr>
            <p:cNvCxnSpPr>
              <a:cxnSpLocks/>
              <a:stCxn id="64" idx="0"/>
              <a:endCxn id="67" idx="0"/>
            </p:cNvCxnSpPr>
            <p:nvPr/>
          </p:nvCxnSpPr>
          <p:spPr>
            <a:xfrm>
              <a:off x="18537370" y="6388975"/>
              <a:ext cx="2177501" cy="29865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2BB675-AB03-4308-B82E-A24C819F00D2}"/>
                </a:ext>
              </a:extLst>
            </p:cNvPr>
            <p:cNvSpPr/>
            <p:nvPr/>
          </p:nvSpPr>
          <p:spPr>
            <a:xfrm>
              <a:off x="18418104" y="6244609"/>
              <a:ext cx="177979" cy="15221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E69EF4A-7A78-473A-83CC-9A31C53897C4}"/>
                </a:ext>
              </a:extLst>
            </p:cNvPr>
            <p:cNvSpPr txBox="1"/>
            <p:nvPr/>
          </p:nvSpPr>
          <p:spPr>
            <a:xfrm flipH="1">
              <a:off x="18662919" y="5638800"/>
              <a:ext cx="543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AEF7DA-AF77-4E0B-992B-54B43840C31A}"/>
                </a:ext>
              </a:extLst>
            </p:cNvPr>
            <p:cNvSpPr txBox="1"/>
            <p:nvPr/>
          </p:nvSpPr>
          <p:spPr>
            <a:xfrm flipH="1">
              <a:off x="18242753" y="9519923"/>
              <a:ext cx="543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50DA0B-DCA9-4177-A221-A24A35A85200}"/>
                </a:ext>
              </a:extLst>
            </p:cNvPr>
            <p:cNvSpPr txBox="1"/>
            <p:nvPr/>
          </p:nvSpPr>
          <p:spPr>
            <a:xfrm flipH="1">
              <a:off x="22780644" y="9552499"/>
              <a:ext cx="543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95478BA-3659-445F-B70A-5C73584C6646}"/>
                </a:ext>
              </a:extLst>
            </p:cNvPr>
            <p:cNvSpPr txBox="1"/>
            <p:nvPr/>
          </p:nvSpPr>
          <p:spPr>
            <a:xfrm flipH="1">
              <a:off x="20481932" y="9583427"/>
              <a:ext cx="543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7746EE-3EF1-455D-896F-B1286B03EBA3}"/>
                </a:ext>
              </a:extLst>
            </p:cNvPr>
            <p:cNvSpPr txBox="1"/>
            <p:nvPr/>
          </p:nvSpPr>
          <p:spPr>
            <a:xfrm flipH="1">
              <a:off x="17963767" y="7595160"/>
              <a:ext cx="543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6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5429B5-258B-4F3E-B02A-574DCF50C603}"/>
              </a:ext>
            </a:extLst>
          </p:cNvPr>
          <p:cNvGrpSpPr/>
          <p:nvPr/>
        </p:nvGrpSpPr>
        <p:grpSpPr>
          <a:xfrm>
            <a:off x="1205338" y="5486400"/>
            <a:ext cx="22136901" cy="7790221"/>
            <a:chOff x="1205494" y="6941416"/>
            <a:chExt cx="22139783" cy="7679016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CD4E68C5-C034-48A3-A1D0-97B690AB3889}"/>
                </a:ext>
              </a:extLst>
            </p:cNvPr>
            <p:cNvSpPr/>
            <p:nvPr/>
          </p:nvSpPr>
          <p:spPr>
            <a:xfrm>
              <a:off x="1209586" y="7179457"/>
              <a:ext cx="22135691" cy="74409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1C50BE-86D7-452B-9387-523C5808A9AE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16C1CE23-3ED0-417C-A08F-5F86F457012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72D6F4-A506-41D2-A625-D041FB56A2A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1FC3161B-9CCA-4DE3-A9D2-0FD36B0CF21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8C7C70C-5454-4B0A-81A9-1FD562A0A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0207F0-7ED1-420D-BBE3-EBC4FD6D3785}"/>
              </a:ext>
            </a:extLst>
          </p:cNvPr>
          <p:cNvGrpSpPr/>
          <p:nvPr/>
        </p:nvGrpSpPr>
        <p:grpSpPr>
          <a:xfrm>
            <a:off x="813574" y="1254534"/>
            <a:ext cx="22579826" cy="4003696"/>
            <a:chOff x="992187" y="2564544"/>
            <a:chExt cx="21577042" cy="400421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E7183ACF-3B39-40F2-B175-4568ADB994AE}"/>
                </a:ext>
              </a:extLst>
            </p:cNvPr>
            <p:cNvSpPr/>
            <p:nvPr/>
          </p:nvSpPr>
          <p:spPr bwMode="auto">
            <a:xfrm>
              <a:off x="1145221" y="2583130"/>
              <a:ext cx="2142400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6A81BA-CE33-4BCF-92A7-4A315A30717F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4984A00B-432B-40AD-BC20-A25CE7D7850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09431115-6D59-4E66-8673-931EC493061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4386C209-9C93-495F-91D4-6322FD5D889F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6EA1B169-E5E1-46BD-B3FD-A192E28B00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79E80ECA-6376-458E-917C-44CCFCC2CF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02D05E6-EE50-491E-B25A-AA04940D5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921DBC1-BDBF-483B-ACEB-D6069009F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B1154C1-AD36-4660-B0E4-6750053DB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C55C03-498B-4462-8DEE-C0470A8DF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2C0E4E8-622F-4D26-BD87-FB40CEA52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A238DB93-4180-4847-A44A-9E3288821D3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41E7EF10-268B-4670-9195-934158303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842566-454F-440F-8FC4-9C98CB19EBD1}"/>
                  </a:ext>
                </a:extLst>
              </p:cNvPr>
              <p:cNvSpPr/>
              <p:nvPr/>
            </p:nvSpPr>
            <p:spPr>
              <a:xfrm>
                <a:off x="14263435" y="120468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842566-454F-440F-8FC4-9C98CB19E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435" y="12046803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7">
            <a:extLst>
              <a:ext uri="{FF2B5EF4-FFF2-40B4-BE49-F238E27FC236}">
                <a16:creationId xmlns:a16="http://schemas.microsoft.com/office/drawing/2014/main" id="{7DB24DD8-B204-496B-A1C4-20DA57BD904E}"/>
              </a:ext>
            </a:extLst>
          </p:cNvPr>
          <p:cNvGrpSpPr/>
          <p:nvPr/>
        </p:nvGrpSpPr>
        <p:grpSpPr>
          <a:xfrm>
            <a:off x="1341581" y="304800"/>
            <a:ext cx="9472086" cy="968318"/>
            <a:chOff x="739068" y="1515168"/>
            <a:chExt cx="9473319" cy="968444"/>
          </a:xfrm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FDC8364C-0BB1-4F2E-B266-D53D865529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5599878-9286-4D15-ACFF-8E65F1A8D23B}"/>
                </a:ext>
              </a:extLst>
            </p:cNvPr>
            <p:cNvGrpSpPr/>
            <p:nvPr/>
          </p:nvGrpSpPr>
          <p:grpSpPr>
            <a:xfrm>
              <a:off x="739068" y="1515168"/>
              <a:ext cx="8829252" cy="965702"/>
              <a:chOff x="739068" y="1515168"/>
              <a:chExt cx="8829252" cy="965702"/>
            </a:xfrm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1132B344-BB19-43C6-9AE2-3AFE91078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67D8709C-A348-4F66-90DB-A43BE5CAD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0E4C97C8-D22F-4565-BA18-1504E1AC9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A4F0A9CA-1865-49AF-90EB-16A4FE2C5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3C27E238-BAFF-4267-9157-C751CE7C4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918E16A6-F820-4D02-9CE6-86C966585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3D2AAEEB-6A41-4309-BD3B-55737CBAB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76CE80C7-54A0-41A0-9EFD-CE0216B29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29A53E88-B330-4286-9A98-2DEE037F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8C6D5DC8-DF53-4075-A721-CD39B629B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2C94E2C6-50DB-4747-947A-2670288B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508B6926-D4C4-4E4B-A1A6-34B2A3FD4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BDF79D-EEAD-4968-903A-4B1FA67DDE46}"/>
                  </a:ext>
                </a:extLst>
              </p:cNvPr>
              <p:cNvSpPr txBox="1"/>
              <p:nvPr/>
            </p:nvSpPr>
            <p:spPr>
              <a:xfrm>
                <a:off x="2040030" y="1649765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E928EE8-AB2E-434D-838B-ADB4D2990B9E}"/>
                  </a:ext>
                </a:extLst>
              </p:cNvPr>
              <p:cNvSpPr/>
              <p:nvPr/>
            </p:nvSpPr>
            <p:spPr>
              <a:xfrm>
                <a:off x="2057400" y="3768557"/>
                <a:ext cx="1199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E928EE8-AB2E-434D-838B-ADB4D2990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768557"/>
                <a:ext cx="11991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0F01539-71B9-4FD6-BEDE-F644AB5B57B8}"/>
                  </a:ext>
                </a:extLst>
              </p:cNvPr>
              <p:cNvSpPr/>
              <p:nvPr/>
            </p:nvSpPr>
            <p:spPr>
              <a:xfrm>
                <a:off x="7597367" y="3782692"/>
                <a:ext cx="1057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0F01539-71B9-4FD6-BEDE-F644AB5B5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67" y="3782692"/>
                <a:ext cx="1057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B0C798E-2BB1-4653-AA7F-26D2F05375B5}"/>
                  </a:ext>
                </a:extLst>
              </p:cNvPr>
              <p:cNvSpPr/>
              <p:nvPr/>
            </p:nvSpPr>
            <p:spPr>
              <a:xfrm>
                <a:off x="12573000" y="3779999"/>
                <a:ext cx="1072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B0C798E-2BB1-4653-AA7F-26D2F0537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3779999"/>
                <a:ext cx="107255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D2B2005-F1F9-463F-B8D1-31F3D7EEBB4E}"/>
                  </a:ext>
                </a:extLst>
              </p:cNvPr>
              <p:cNvSpPr/>
              <p:nvPr/>
            </p:nvSpPr>
            <p:spPr>
              <a:xfrm>
                <a:off x="17526000" y="3778117"/>
                <a:ext cx="91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D2B2005-F1F9-463F-B8D1-31F3D7EEB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3778117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939E7F2D-6B51-47AE-8BA0-BCCF1E5DE837}"/>
              </a:ext>
            </a:extLst>
          </p:cNvPr>
          <p:cNvSpPr/>
          <p:nvPr/>
        </p:nvSpPr>
        <p:spPr>
          <a:xfrm>
            <a:off x="1899247" y="37057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1A6193E-5313-43C9-9E94-3BB372F1AB90}"/>
                  </a:ext>
                </a:extLst>
              </p:cNvPr>
              <p:cNvSpPr/>
              <p:nvPr/>
            </p:nvSpPr>
            <p:spPr>
              <a:xfrm>
                <a:off x="1558388" y="2111322"/>
                <a:ext cx="211492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đều,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𝐴𝐺</m:t>
                        </m:r>
                      </m:e>
                    </m:acc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1A6193E-5313-43C9-9E94-3BB372F1A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88" y="2111322"/>
                <a:ext cx="21149212" cy="925446"/>
              </a:xfrm>
              <a:prstGeom prst="rect">
                <a:avLst/>
              </a:prstGeom>
              <a:blipFill>
                <a:blip r:embed="rId7"/>
                <a:stretch>
                  <a:fillRect l="-1326" t="-4605" r="-692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A62A6BE-70DA-486F-991A-99839DE2299A}"/>
                  </a:ext>
                </a:extLst>
              </p:cNvPr>
              <p:cNvSpPr/>
              <p:nvPr/>
            </p:nvSpPr>
            <p:spPr>
              <a:xfrm>
                <a:off x="3124200" y="3635318"/>
                <a:ext cx="2162348" cy="89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A62A6BE-70DA-486F-991A-99839DE22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35318"/>
                <a:ext cx="2162348" cy="899990"/>
              </a:xfrm>
              <a:prstGeom prst="rect">
                <a:avLst/>
              </a:prstGeom>
              <a:blipFill>
                <a:blip r:embed="rId8"/>
                <a:stretch>
                  <a:fillRect l="-12994" t="-743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FA7247B-C5AB-45B7-B121-5BA3ABA70150}"/>
                  </a:ext>
                </a:extLst>
              </p:cNvPr>
              <p:cNvSpPr/>
              <p:nvPr/>
            </p:nvSpPr>
            <p:spPr>
              <a:xfrm>
                <a:off x="13411200" y="3649728"/>
                <a:ext cx="1701530" cy="89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FA7247B-C5AB-45B7-B121-5BA3ABA70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3649728"/>
                <a:ext cx="1701530" cy="899990"/>
              </a:xfrm>
              <a:prstGeom prst="rect">
                <a:avLst/>
              </a:prstGeom>
              <a:blipFill>
                <a:blip r:embed="rId9"/>
                <a:stretch>
                  <a:fillRect l="-16129" t="-7483" b="-3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793A89D-9B80-4A54-8DC8-77A8BCCFC653}"/>
                  </a:ext>
                </a:extLst>
              </p:cNvPr>
              <p:cNvSpPr/>
              <p:nvPr/>
            </p:nvSpPr>
            <p:spPr>
              <a:xfrm>
                <a:off x="7924800" y="3361211"/>
                <a:ext cx="2261631" cy="1645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793A89D-9B80-4A54-8DC8-77A8BCCFC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361211"/>
                <a:ext cx="2261631" cy="16457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4E0881-504F-47F7-971E-1EDB7BCCE0B8}"/>
                  </a:ext>
                </a:extLst>
              </p:cNvPr>
              <p:cNvSpPr/>
              <p:nvPr/>
            </p:nvSpPr>
            <p:spPr>
              <a:xfrm>
                <a:off x="18364200" y="3330518"/>
                <a:ext cx="1821830" cy="1645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4E0881-504F-47F7-971E-1EDB7BCCE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3330518"/>
                <a:ext cx="1821830" cy="16457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29FED40D-8606-4478-B7FB-D6056A75D657}"/>
              </a:ext>
            </a:extLst>
          </p:cNvPr>
          <p:cNvSpPr txBox="1"/>
          <p:nvPr/>
        </p:nvSpPr>
        <p:spPr>
          <a:xfrm>
            <a:off x="16488127" y="1406125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18668F-6DA1-425F-AA68-A363709CC637}"/>
                  </a:ext>
                </a:extLst>
              </p:cNvPr>
              <p:cNvSpPr txBox="1"/>
              <p:nvPr/>
            </p:nvSpPr>
            <p:spPr>
              <a:xfrm>
                <a:off x="8299086" y="6826895"/>
                <a:ext cx="4642081" cy="1149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BE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AM</m:t>
                              </m:r>
                            </m:e>
                          </m:acc>
                          <m:r>
                            <a:rPr lang="fr-BE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BE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AN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18668F-6DA1-425F-AA68-A363709CC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86" y="6826895"/>
                <a:ext cx="4642081" cy="11497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12E5A5-C2E2-47D2-BBD4-A6E88F205AE9}"/>
                  </a:ext>
                </a:extLst>
              </p:cNvPr>
              <p:cNvSpPr txBox="1"/>
              <p:nvPr/>
            </p:nvSpPr>
            <p:spPr>
              <a:xfrm>
                <a:off x="1237464" y="11506200"/>
                <a:ext cx="13164336" cy="1328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BE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AG</m:t>
                            </m:r>
                          </m:e>
                        </m:acc>
                        <m: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BE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AC</m:t>
                            </m:r>
                          </m:e>
                        </m:acc>
                      </m:e>
                    </m:d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BE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AI</m:t>
                            </m:r>
                          </m:e>
                        </m:acc>
                      </m:e>
                    </m:d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=4.</m:t>
                    </m:r>
                    <m:r>
                      <m:rPr>
                        <m:sty m:val="p"/>
                      </m:rP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AI</m:t>
                    </m:r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=4.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12E5A5-C2E2-47D2-BBD4-A6E88F20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64" y="11506200"/>
                <a:ext cx="13164336" cy="1328441"/>
              </a:xfrm>
              <a:prstGeom prst="rect">
                <a:avLst/>
              </a:prstGeom>
              <a:blipFill>
                <a:blip r:embed="rId13"/>
                <a:stretch>
                  <a:fillRect r="-1389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ED2A19-4AA1-4A40-854F-695D1439491C}"/>
                  </a:ext>
                </a:extLst>
              </p:cNvPr>
              <p:cNvSpPr txBox="1"/>
              <p:nvPr/>
            </p:nvSpPr>
            <p:spPr>
              <a:xfrm>
                <a:off x="4438267" y="5843547"/>
                <a:ext cx="10344533" cy="90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AG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</m:e>
                    </m:acc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ED2A19-4AA1-4A40-854F-695D14394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67" y="5843547"/>
                <a:ext cx="10344533" cy="903965"/>
              </a:xfrm>
              <a:prstGeom prst="rect">
                <a:avLst/>
              </a:prstGeom>
              <a:blipFill>
                <a:blip r:embed="rId14"/>
                <a:stretch>
                  <a:fillRect l="-884"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EF997B-1FD3-4EF6-B2DF-541BDE42EAD0}"/>
                  </a:ext>
                </a:extLst>
              </p:cNvPr>
              <p:cNvSpPr txBox="1"/>
              <p:nvPr/>
            </p:nvSpPr>
            <p:spPr>
              <a:xfrm>
                <a:off x="1203729" y="6905118"/>
                <a:ext cx="8533981" cy="90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14:m>
                  <m:oMath xmlns:m="http://schemas.openxmlformats.org/officeDocument/2006/math"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AG</m:t>
                        </m:r>
                      </m:e>
                    </m:acc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AC</m:t>
                        </m:r>
                      </m:e>
                    </m:acc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AM</m:t>
                        </m:r>
                      </m:e>
                    </m:acc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AN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EF997B-1FD3-4EF6-B2DF-541BDE42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29" y="6905118"/>
                <a:ext cx="8533981" cy="9039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AF9C8B5-7075-4A3E-8D42-9B099D07B868}"/>
                  </a:ext>
                </a:extLst>
              </p:cNvPr>
              <p:cNvSpPr txBox="1"/>
              <p:nvPr/>
            </p:nvSpPr>
            <p:spPr>
              <a:xfrm>
                <a:off x="9079951" y="7849998"/>
                <a:ext cx="852752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AF9C8B5-7075-4A3E-8D42-9B099D07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51" y="7849998"/>
                <a:ext cx="8527523" cy="830997"/>
              </a:xfrm>
              <a:prstGeom prst="rect">
                <a:avLst/>
              </a:prstGeom>
              <a:blipFill>
                <a:blip r:embed="rId16"/>
                <a:stretch>
                  <a:fillRect l="-321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52B3AD-82EC-425A-BA29-0B7B7DA818F6}"/>
                  </a:ext>
                </a:extLst>
              </p:cNvPr>
              <p:cNvSpPr txBox="1"/>
              <p:nvPr/>
            </p:nvSpPr>
            <p:spPr>
              <a:xfrm>
                <a:off x="1341427" y="8627127"/>
                <a:ext cx="15879773" cy="1230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79394" algn="l"/>
                    <a:tab pos="287345" algn="l"/>
                    <a:tab pos="358786" algn="l"/>
                    <a:tab pos="466737" algn="l"/>
                    <a:tab pos="539764" algn="l"/>
                    <a:tab pos="647717" algn="l"/>
                    <a:tab pos="1260506" algn="l"/>
                    <a:tab pos="2519426" algn="l"/>
                    <a:tab pos="3779933" algn="l"/>
                    <a:tab pos="5040439" algn="r"/>
                  </a:tabLst>
                </a:pP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ΔΑ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MN</m:t>
                    </m:r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fr-BE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MN</m:t>
                    </m:r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num>
                      <m:den>
                        <m:r>
                          <a:rPr lang="fr-BE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fr-BE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AN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AM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BE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 ,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52B3AD-82EC-425A-BA29-0B7B7DA81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27" y="8627127"/>
                <a:ext cx="15879773" cy="1230209"/>
              </a:xfrm>
              <a:prstGeom prst="rect">
                <a:avLst/>
              </a:prstGeom>
              <a:blipFill>
                <a:blip r:embed="rId17"/>
                <a:stretch>
                  <a:fillRect l="-576" b="-1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64C6C8-B256-409F-B4F1-1A46EE360221}"/>
                  </a:ext>
                </a:extLst>
              </p:cNvPr>
              <p:cNvSpPr txBox="1"/>
              <p:nvPr/>
            </p:nvSpPr>
            <p:spPr>
              <a:xfrm>
                <a:off x="12292944" y="6884929"/>
                <a:ext cx="4166256" cy="1086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=2.2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BE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AI</m:t>
                          </m:r>
                        </m:e>
                      </m:acc>
                      <m:r>
                        <a:rPr lang="fr-BE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BE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AI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64C6C8-B256-409F-B4F1-1A46EE36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944" y="6884929"/>
                <a:ext cx="4166256" cy="1086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92">
                <a:extLst>
                  <a:ext uri="{FF2B5EF4-FFF2-40B4-BE49-F238E27FC236}">
                    <a16:creationId xmlns:a16="http://schemas.microsoft.com/office/drawing/2014/main" id="{5CF6A3D1-D782-4F75-815C-03D4605DFA8B}"/>
                  </a:ext>
                </a:extLst>
              </p:cNvPr>
              <p:cNvSpPr txBox="1"/>
              <p:nvPr/>
            </p:nvSpPr>
            <p:spPr>
              <a:xfrm>
                <a:off x="11021524" y="9829800"/>
                <a:ext cx="3761283" cy="1851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6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6" algn="l"/>
                    <a:tab pos="288297" algn="l"/>
                    <a:tab pos="360055" algn="l"/>
                    <a:tab pos="468006" algn="l"/>
                    <a:tab pos="540399" algn="l"/>
                    <a:tab pos="648352" algn="l"/>
                    <a:tab pos="1260506" algn="l"/>
                    <a:tab pos="2520378" algn="l"/>
                    <a:tab pos="3780885" algn="l"/>
                    <a:tab pos="5040756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AI</m:t>
                      </m:r>
                      <m:r>
                        <a:rPr lang="fr-BE" sz="4800" b="0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92">
                <a:extLst>
                  <a:ext uri="{FF2B5EF4-FFF2-40B4-BE49-F238E27FC236}">
                    <a16:creationId xmlns:a16="http://schemas.microsoft.com/office/drawing/2014/main" id="{5CF6A3D1-D782-4F75-815C-03D4605D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24" y="9829800"/>
                <a:ext cx="3761283" cy="18512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7AA085B0-DD85-4C0B-8A09-56D1807502D3}"/>
              </a:ext>
            </a:extLst>
          </p:cNvPr>
          <p:cNvSpPr/>
          <p:nvPr/>
        </p:nvSpPr>
        <p:spPr>
          <a:xfrm>
            <a:off x="17563420" y="6472695"/>
            <a:ext cx="5243501" cy="4899525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73F7056-011E-43FC-862A-374B924E7237}"/>
              </a:ext>
            </a:extLst>
          </p:cNvPr>
          <p:cNvSpPr/>
          <p:nvPr/>
        </p:nvSpPr>
        <p:spPr>
          <a:xfrm>
            <a:off x="20097824" y="6339816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67066CE-2E63-40D9-9288-07DC0797FAF5}"/>
              </a:ext>
            </a:extLst>
          </p:cNvPr>
          <p:cNvSpPr txBox="1"/>
          <p:nvPr/>
        </p:nvSpPr>
        <p:spPr>
          <a:xfrm flipH="1">
            <a:off x="19922471" y="11502140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AB26EAC-5DF9-43BB-8F4D-FB3B4A3E62C3}"/>
              </a:ext>
            </a:extLst>
          </p:cNvPr>
          <p:cNvSpPr/>
          <p:nvPr/>
        </p:nvSpPr>
        <p:spPr>
          <a:xfrm>
            <a:off x="17456259" y="11281032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26C77AC-3F37-44C7-8A12-ECD31E59B37D}"/>
              </a:ext>
            </a:extLst>
          </p:cNvPr>
          <p:cNvSpPr/>
          <p:nvPr/>
        </p:nvSpPr>
        <p:spPr>
          <a:xfrm>
            <a:off x="22731136" y="11264715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9F8579B-23B0-45F2-B354-E0EF36385618}"/>
              </a:ext>
            </a:extLst>
          </p:cNvPr>
          <p:cNvSpPr/>
          <p:nvPr/>
        </p:nvSpPr>
        <p:spPr>
          <a:xfrm>
            <a:off x="18752504" y="8859056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DFE87AC-9C1D-4F47-AAC4-035D759E7C17}"/>
              </a:ext>
            </a:extLst>
          </p:cNvPr>
          <p:cNvCxnSpPr>
            <a:cxnSpLocks/>
          </p:cNvCxnSpPr>
          <p:nvPr/>
        </p:nvCxnSpPr>
        <p:spPr>
          <a:xfrm>
            <a:off x="20185166" y="6472699"/>
            <a:ext cx="8965" cy="494422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F5906E-94D7-433C-AEF8-CA1E39548336}"/>
              </a:ext>
            </a:extLst>
          </p:cNvPr>
          <p:cNvCxnSpPr>
            <a:cxnSpLocks/>
            <a:stCxn id="72" idx="5"/>
            <a:endCxn id="76" idx="1"/>
          </p:cNvCxnSpPr>
          <p:nvPr/>
        </p:nvCxnSpPr>
        <p:spPr>
          <a:xfrm>
            <a:off x="18904419" y="8988977"/>
            <a:ext cx="1226789" cy="229802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D28F2076-67FA-4C1D-9F11-7D686E50EB61}"/>
              </a:ext>
            </a:extLst>
          </p:cNvPr>
          <p:cNvSpPr/>
          <p:nvPr/>
        </p:nvSpPr>
        <p:spPr>
          <a:xfrm>
            <a:off x="19422472" y="10055536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7B0605-A78D-42B9-9B70-AC245A23E0A7}"/>
              </a:ext>
            </a:extLst>
          </p:cNvPr>
          <p:cNvSpPr/>
          <p:nvPr/>
        </p:nvSpPr>
        <p:spPr>
          <a:xfrm>
            <a:off x="20105144" y="11264715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13AAB0A-6AD2-49BC-8B06-ACB471E7179C}"/>
              </a:ext>
            </a:extLst>
          </p:cNvPr>
          <p:cNvCxnSpPr>
            <a:cxnSpLocks/>
            <a:stCxn id="68" idx="4"/>
            <a:endCxn id="75" idx="0"/>
          </p:cNvCxnSpPr>
          <p:nvPr/>
        </p:nvCxnSpPr>
        <p:spPr>
          <a:xfrm flipH="1">
            <a:off x="19511462" y="6492023"/>
            <a:ext cx="675349" cy="35635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E80BE64-CD7B-429C-BBF3-83BC9692048A}"/>
              </a:ext>
            </a:extLst>
          </p:cNvPr>
          <p:cNvSpPr txBox="1"/>
          <p:nvPr/>
        </p:nvSpPr>
        <p:spPr>
          <a:xfrm flipH="1">
            <a:off x="17218399" y="11480943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2EE808-215A-48C1-806A-0E1578F15524}"/>
              </a:ext>
            </a:extLst>
          </p:cNvPr>
          <p:cNvSpPr txBox="1"/>
          <p:nvPr/>
        </p:nvSpPr>
        <p:spPr>
          <a:xfrm flipH="1">
            <a:off x="22459473" y="11502140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3F7E4B-9009-4000-A82E-982FDC20B541}"/>
              </a:ext>
            </a:extLst>
          </p:cNvPr>
          <p:cNvSpPr txBox="1"/>
          <p:nvPr/>
        </p:nvSpPr>
        <p:spPr>
          <a:xfrm flipH="1">
            <a:off x="18169495" y="8132012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508B5B-B178-46DA-9FB0-A023A9742508}"/>
              </a:ext>
            </a:extLst>
          </p:cNvPr>
          <p:cNvSpPr txBox="1"/>
          <p:nvPr/>
        </p:nvSpPr>
        <p:spPr>
          <a:xfrm flipH="1">
            <a:off x="19034195" y="10113066"/>
            <a:ext cx="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69EAF7E-3C72-4EF4-BA2E-FABDF83F8697}"/>
              </a:ext>
            </a:extLst>
          </p:cNvPr>
          <p:cNvSpPr txBox="1"/>
          <p:nvPr/>
        </p:nvSpPr>
        <p:spPr>
          <a:xfrm flipH="1">
            <a:off x="20416335" y="9498002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108DC4-416D-4898-9A1B-FF6B9881847E}"/>
              </a:ext>
            </a:extLst>
          </p:cNvPr>
          <p:cNvSpPr txBox="1"/>
          <p:nvPr/>
        </p:nvSpPr>
        <p:spPr>
          <a:xfrm flipH="1">
            <a:off x="20382964" y="5828266"/>
            <a:ext cx="5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227725-0EDA-4080-9FEA-B1FED9E23B7C}"/>
              </a:ext>
            </a:extLst>
          </p:cNvPr>
          <p:cNvSpPr/>
          <p:nvPr/>
        </p:nvSpPr>
        <p:spPr>
          <a:xfrm>
            <a:off x="20125877" y="9760582"/>
            <a:ext cx="177979" cy="1522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5" grpId="0" animBg="1"/>
      <p:bldP spid="76" grpId="0" animBg="1"/>
      <p:bldP spid="78" grpId="0"/>
      <p:bldP spid="79" grpId="0"/>
      <p:bldP spid="80" grpId="0"/>
      <p:bldP spid="81" grpId="0"/>
      <p:bldP spid="82" grpId="0"/>
      <p:bldP spid="83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8180740-54CA-45A6-A0F7-50683895EA1A}" vid="{E152DBAE-FACE-440A-AF89-67C5C7615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3145</Words>
  <Application>Microsoft Office PowerPoint</Application>
  <PresentationFormat>Custom</PresentationFormat>
  <Paragraphs>257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Chu Van An</vt:lpstr>
      <vt:lpstr>Symbol</vt:lpstr>
      <vt:lpstr>Tahoma</vt:lpstr>
      <vt:lpstr>Times New Roman</vt:lpstr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</cp:lastModifiedBy>
  <cp:revision>235</cp:revision>
  <dcterms:created xsi:type="dcterms:W3CDTF">2013-08-31T11:42:51Z</dcterms:created>
  <dcterms:modified xsi:type="dcterms:W3CDTF">2021-10-18T12:49:10Z</dcterms:modified>
</cp:coreProperties>
</file>